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5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  <p:sldMasterId id="2147483769" r:id="rId2"/>
    <p:sldMasterId id="2147483835" r:id="rId3"/>
    <p:sldMasterId id="2147483848" r:id="rId4"/>
    <p:sldMasterId id="2147483863" r:id="rId5"/>
    <p:sldMasterId id="2147483868" r:id="rId6"/>
  </p:sldMasterIdLst>
  <p:notesMasterIdLst>
    <p:notesMasterId r:id="rId16"/>
  </p:notesMasterIdLst>
  <p:sldIdLst>
    <p:sldId id="1089" r:id="rId7"/>
    <p:sldId id="889" r:id="rId8"/>
    <p:sldId id="1091" r:id="rId9"/>
    <p:sldId id="1092" r:id="rId10"/>
    <p:sldId id="1093" r:id="rId11"/>
    <p:sldId id="1100" r:id="rId12"/>
    <p:sldId id="1099" r:id="rId13"/>
    <p:sldId id="1095" r:id="rId14"/>
    <p:sldId id="1097" r:id="rId15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44" userDrawn="1">
          <p15:clr>
            <a:srgbClr val="A4A3A4"/>
          </p15:clr>
        </p15:guide>
        <p15:guide id="2" pos="76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144"/>
    <a:srgbClr val="272E3A"/>
    <a:srgbClr val="000000"/>
    <a:srgbClr val="FFFFFF"/>
    <a:srgbClr val="C1C9D5"/>
    <a:srgbClr val="E6E9EE"/>
    <a:srgbClr val="4D5B73"/>
    <a:srgbClr val="E7C8B1"/>
    <a:srgbClr val="A178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06" autoAdjust="0"/>
    <p:restoredTop sz="94667" autoAdjust="0"/>
  </p:normalViewPr>
  <p:slideViewPr>
    <p:cSldViewPr snapToGrid="0">
      <p:cViewPr>
        <p:scale>
          <a:sx n="33" d="100"/>
          <a:sy n="33" d="100"/>
        </p:scale>
        <p:origin x="-1068" y="-360"/>
      </p:cViewPr>
      <p:guideLst>
        <p:guide orient="horz" pos="4344"/>
        <p:guide pos="76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" d="100"/>
        <a:sy n="20" d="100"/>
      </p:scale>
      <p:origin x="0" y="-10422"/>
    </p:cViewPr>
  </p:sorterViewPr>
  <p:notesViewPr>
    <p:cSldViewPr snapToGrid="0">
      <p:cViewPr varScale="1">
        <p:scale>
          <a:sx n="84" d="100"/>
          <a:sy n="84" d="100"/>
        </p:scale>
        <p:origin x="2976" y="90"/>
      </p:cViewPr>
      <p:guideLst/>
    </p:cSldViewPr>
  </p:notes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media/image1.jpeg>
</file>

<file path=ppt/media/image10.jfif>
</file>

<file path=ppt/media/image11.jfif>
</file>

<file path=ppt/media/image2.png>
</file>

<file path=ppt/media/image3.png>
</file>

<file path=ppt/media/image4.png>
</file>

<file path=ppt/media/image5.jpeg>
</file>

<file path=ppt/media/image6.png>
</file>

<file path=ppt/media/image7.jfif>
</file>

<file path=ppt/media/image8.png>
</file>

<file path=ppt/media/image9.jf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8E4EF3-7FAC-4AF9-AF98-E30F6AD30461}" type="datetimeFigureOut">
              <a:rPr lang="en-US" smtClean="0"/>
              <a:t>6/9/2019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2A053-9E28-4D4C-B446-3C2814735B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564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4756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484B905-8BF0-4A76-9E10-57BE3387F891}"/>
              </a:ext>
            </a:extLst>
          </p:cNvPr>
          <p:cNvSpPr/>
          <p:nvPr userDrawn="1"/>
        </p:nvSpPr>
        <p:spPr>
          <a:xfrm>
            <a:off x="1563688" y="1295400"/>
            <a:ext cx="21259800" cy="110490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390A452D-DFE3-48E8-956D-B964AE99D0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73285" y="2114549"/>
            <a:ext cx="9410700" cy="9410700"/>
          </a:xfrm>
          <a:custGeom>
            <a:avLst/>
            <a:gdLst>
              <a:gd name="connsiteX0" fmla="*/ 0 w 9410700"/>
              <a:gd name="connsiteY0" fmla="*/ 0 h 9410700"/>
              <a:gd name="connsiteX1" fmla="*/ 9410700 w 9410700"/>
              <a:gd name="connsiteY1" fmla="*/ 0 h 9410700"/>
              <a:gd name="connsiteX2" fmla="*/ 9410700 w 9410700"/>
              <a:gd name="connsiteY2" fmla="*/ 9410700 h 9410700"/>
              <a:gd name="connsiteX3" fmla="*/ 0 w 9410700"/>
              <a:gd name="connsiteY3" fmla="*/ 9410700 h 941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0700" h="9410700">
                <a:moveTo>
                  <a:pt x="0" y="0"/>
                </a:moveTo>
                <a:lnTo>
                  <a:pt x="9410700" y="0"/>
                </a:lnTo>
                <a:lnTo>
                  <a:pt x="9410700" y="9410700"/>
                </a:lnTo>
                <a:lnTo>
                  <a:pt x="0" y="94107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11D63369-5C3A-4822-ACB3-46071185D7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803185" y="2114549"/>
            <a:ext cx="9410699" cy="9410700"/>
          </a:xfrm>
          <a:custGeom>
            <a:avLst/>
            <a:gdLst>
              <a:gd name="connsiteX0" fmla="*/ 0 w 9410699"/>
              <a:gd name="connsiteY0" fmla="*/ 0 h 9410700"/>
              <a:gd name="connsiteX1" fmla="*/ 9410699 w 9410699"/>
              <a:gd name="connsiteY1" fmla="*/ 0 h 9410700"/>
              <a:gd name="connsiteX2" fmla="*/ 9410699 w 9410699"/>
              <a:gd name="connsiteY2" fmla="*/ 9410700 h 9410700"/>
              <a:gd name="connsiteX3" fmla="*/ 0 w 9410699"/>
              <a:gd name="connsiteY3" fmla="*/ 9410700 h 941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0699" h="9410700">
                <a:moveTo>
                  <a:pt x="0" y="0"/>
                </a:moveTo>
                <a:lnTo>
                  <a:pt x="9410699" y="0"/>
                </a:lnTo>
                <a:lnTo>
                  <a:pt x="9410699" y="9410700"/>
                </a:lnTo>
                <a:lnTo>
                  <a:pt x="0" y="94107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4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xmlns="" id="{72C1527C-1238-4997-83A0-B93C0C1A11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03068" y="1552575"/>
            <a:ext cx="5190519" cy="5190519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F2C28264-6FA4-467B-BDE9-EC8733C2D7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442448" y="1552574"/>
            <a:ext cx="10381040" cy="10629899"/>
          </a:xfrm>
          <a:custGeom>
            <a:avLst/>
            <a:gdLst>
              <a:gd name="connsiteX0" fmla="*/ 0 w 10381040"/>
              <a:gd name="connsiteY0" fmla="*/ 0 h 10629899"/>
              <a:gd name="connsiteX1" fmla="*/ 10381040 w 10381040"/>
              <a:gd name="connsiteY1" fmla="*/ 0 h 10629899"/>
              <a:gd name="connsiteX2" fmla="*/ 10381040 w 10381040"/>
              <a:gd name="connsiteY2" fmla="*/ 10629899 h 10629899"/>
              <a:gd name="connsiteX3" fmla="*/ 0 w 10381040"/>
              <a:gd name="connsiteY3" fmla="*/ 10629899 h 10629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81040" h="10629899">
                <a:moveTo>
                  <a:pt x="0" y="0"/>
                </a:moveTo>
                <a:lnTo>
                  <a:pt x="10381040" y="0"/>
                </a:lnTo>
                <a:lnTo>
                  <a:pt x="10381040" y="10629899"/>
                </a:lnTo>
                <a:lnTo>
                  <a:pt x="0" y="1062989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843876E8-A094-40A5-860F-FA8679BF44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03068" y="6991955"/>
            <a:ext cx="5190519" cy="5190519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xmlns="" id="{E87560AE-CEDB-48AC-B2BF-85B52DE0F1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563688" y="6991955"/>
            <a:ext cx="5190519" cy="5190519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891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16" grpId="0" animBg="1"/>
      <p:bldP spid="17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13399DF4-D239-4B46-A59E-3F2D266B8AC5}"/>
              </a:ext>
            </a:extLst>
          </p:cNvPr>
          <p:cNvSpPr/>
          <p:nvPr userDrawn="1"/>
        </p:nvSpPr>
        <p:spPr>
          <a:xfrm>
            <a:off x="1563688" y="1295400"/>
            <a:ext cx="21259800" cy="110490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7715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A83F5516-0B38-4D10-8A01-707E02BE06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63687" y="-16887824"/>
            <a:ext cx="21259801" cy="29232224"/>
          </a:xfrm>
          <a:custGeom>
            <a:avLst/>
            <a:gdLst>
              <a:gd name="connsiteX0" fmla="*/ 0 w 21259801"/>
              <a:gd name="connsiteY0" fmla="*/ 0 h 29232224"/>
              <a:gd name="connsiteX1" fmla="*/ 21259801 w 21259801"/>
              <a:gd name="connsiteY1" fmla="*/ 0 h 29232224"/>
              <a:gd name="connsiteX2" fmla="*/ 21259801 w 21259801"/>
              <a:gd name="connsiteY2" fmla="*/ 2133600 h 29232224"/>
              <a:gd name="connsiteX3" fmla="*/ 21259801 w 21259801"/>
              <a:gd name="connsiteY3" fmla="*/ 10972800 h 29232224"/>
              <a:gd name="connsiteX4" fmla="*/ 21259801 w 21259801"/>
              <a:gd name="connsiteY4" fmla="*/ 29232224 h 29232224"/>
              <a:gd name="connsiteX5" fmla="*/ 0 w 21259801"/>
              <a:gd name="connsiteY5" fmla="*/ 29232224 h 29232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259801" h="29232224">
                <a:moveTo>
                  <a:pt x="0" y="0"/>
                </a:moveTo>
                <a:lnTo>
                  <a:pt x="21259801" y="0"/>
                </a:lnTo>
                <a:lnTo>
                  <a:pt x="21259801" y="2133600"/>
                </a:lnTo>
                <a:lnTo>
                  <a:pt x="21259801" y="10972800"/>
                </a:lnTo>
                <a:lnTo>
                  <a:pt x="21259801" y="29232224"/>
                </a:lnTo>
                <a:lnTo>
                  <a:pt x="0" y="2923222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ln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92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decel="10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5E-6 L 5.55112E-17 1.32119 " pathEditMode="relative" rAng="0" ptsTypes="AA">
                                      <p:cBhvr>
                                        <p:cTn id="6" dur="16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0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  <p:extLst mod="1">
    <p:ext uri="{DCECCB84-F9BA-43D5-87BE-67443E8EF086}">
      <p15:sldGuideLst xmlns:p15="http://schemas.microsoft.com/office/powerpoint/2012/main" xmlns="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13399DF4-D239-4B46-A59E-3F2D266B8AC5}"/>
              </a:ext>
            </a:extLst>
          </p:cNvPr>
          <p:cNvSpPr/>
          <p:nvPr userDrawn="1"/>
        </p:nvSpPr>
        <p:spPr>
          <a:xfrm>
            <a:off x="1563688" y="1333500"/>
            <a:ext cx="21259800" cy="110490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92263DCA-1DEE-49D2-80CB-CF9032EF06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28950" y="1866899"/>
            <a:ext cx="2876550" cy="3143250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xmlns="" id="{743896C4-BC14-436C-ADB0-09DC41D72F1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79859" y="1866899"/>
            <a:ext cx="2876550" cy="3143250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xmlns="" id="{0A1AA56A-4341-4938-9A18-9B4699C88FD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330768" y="1866899"/>
            <a:ext cx="2876550" cy="3143250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xmlns="" id="{DAF6D4B1-9881-4261-92C1-B717CE6B512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481676" y="1866899"/>
            <a:ext cx="2876550" cy="3143250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xmlns="" id="{4E6DD8C9-03BB-49E3-A9B8-A0EFEABFBD2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28950" y="7429499"/>
            <a:ext cx="2876550" cy="3143250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DFAB2594-68AE-46A3-9D9A-148C9A705C0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79859" y="7429499"/>
            <a:ext cx="2876550" cy="3143250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xmlns="" id="{5DF9FA7A-DB60-4682-8CAB-2AC84C80FAD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3330768" y="7429499"/>
            <a:ext cx="2876550" cy="3143250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xmlns="" id="{16669351-C444-4EC3-976D-DAFD767ED96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8481676" y="7429499"/>
            <a:ext cx="2876550" cy="3143250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019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  <p:extLst mod="1">
    <p:ext uri="{DCECCB84-F9BA-43D5-87BE-67443E8EF086}">
      <p15:sldGuideLst xmlns:p15="http://schemas.microsoft.com/office/powerpoint/2012/main" xmlns="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13399DF4-D239-4B46-A59E-3F2D266B8AC5}"/>
              </a:ext>
            </a:extLst>
          </p:cNvPr>
          <p:cNvSpPr/>
          <p:nvPr userDrawn="1"/>
        </p:nvSpPr>
        <p:spPr>
          <a:xfrm>
            <a:off x="1563688" y="1295400"/>
            <a:ext cx="21259800" cy="110490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xmlns="" id="{CBD3B56C-6673-4097-B43C-40AB7C20EE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15150" y="2386353"/>
            <a:ext cx="4950165" cy="4143375"/>
          </a:xfrm>
          <a:custGeom>
            <a:avLst/>
            <a:gdLst>
              <a:gd name="connsiteX0" fmla="*/ 0 w 4950165"/>
              <a:gd name="connsiteY0" fmla="*/ 0 h 4143375"/>
              <a:gd name="connsiteX1" fmla="*/ 4950165 w 4950165"/>
              <a:gd name="connsiteY1" fmla="*/ 0 h 4143375"/>
              <a:gd name="connsiteX2" fmla="*/ 4950165 w 4950165"/>
              <a:gd name="connsiteY2" fmla="*/ 4143375 h 4143375"/>
              <a:gd name="connsiteX3" fmla="*/ 0 w 4950165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5" h="4143375">
                <a:moveTo>
                  <a:pt x="0" y="0"/>
                </a:moveTo>
                <a:lnTo>
                  <a:pt x="4950165" y="0"/>
                </a:lnTo>
                <a:lnTo>
                  <a:pt x="4950165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84AD6E42-B8ED-45FE-80BA-270BE28BE3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521859" y="2386353"/>
            <a:ext cx="4950164" cy="4143375"/>
          </a:xfrm>
          <a:custGeom>
            <a:avLst/>
            <a:gdLst>
              <a:gd name="connsiteX0" fmla="*/ 0 w 4950164"/>
              <a:gd name="connsiteY0" fmla="*/ 0 h 4143375"/>
              <a:gd name="connsiteX1" fmla="*/ 4950164 w 4950164"/>
              <a:gd name="connsiteY1" fmla="*/ 0 h 4143375"/>
              <a:gd name="connsiteX2" fmla="*/ 4950164 w 4950164"/>
              <a:gd name="connsiteY2" fmla="*/ 4143375 h 4143375"/>
              <a:gd name="connsiteX3" fmla="*/ 0 w 4950164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4" h="4143375">
                <a:moveTo>
                  <a:pt x="0" y="0"/>
                </a:moveTo>
                <a:lnTo>
                  <a:pt x="4950164" y="0"/>
                </a:lnTo>
                <a:lnTo>
                  <a:pt x="4950164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BB2CF020-4972-4FDF-8E27-E1B874D064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15150" y="7186273"/>
            <a:ext cx="4950165" cy="4143375"/>
          </a:xfrm>
          <a:custGeom>
            <a:avLst/>
            <a:gdLst>
              <a:gd name="connsiteX0" fmla="*/ 0 w 4950165"/>
              <a:gd name="connsiteY0" fmla="*/ 0 h 4143375"/>
              <a:gd name="connsiteX1" fmla="*/ 4950165 w 4950165"/>
              <a:gd name="connsiteY1" fmla="*/ 0 h 4143375"/>
              <a:gd name="connsiteX2" fmla="*/ 4950165 w 4950165"/>
              <a:gd name="connsiteY2" fmla="*/ 4143375 h 4143375"/>
              <a:gd name="connsiteX3" fmla="*/ 0 w 4950165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5" h="4143375">
                <a:moveTo>
                  <a:pt x="0" y="0"/>
                </a:moveTo>
                <a:lnTo>
                  <a:pt x="4950165" y="0"/>
                </a:lnTo>
                <a:lnTo>
                  <a:pt x="4950165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xmlns="" id="{7DEDE4E0-4295-4EC1-B674-5609175C4D6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521859" y="7186273"/>
            <a:ext cx="4950164" cy="4143375"/>
          </a:xfrm>
          <a:custGeom>
            <a:avLst/>
            <a:gdLst>
              <a:gd name="connsiteX0" fmla="*/ 0 w 4950164"/>
              <a:gd name="connsiteY0" fmla="*/ 0 h 4143375"/>
              <a:gd name="connsiteX1" fmla="*/ 4950164 w 4950164"/>
              <a:gd name="connsiteY1" fmla="*/ 0 h 4143375"/>
              <a:gd name="connsiteX2" fmla="*/ 4950164 w 4950164"/>
              <a:gd name="connsiteY2" fmla="*/ 4143375 h 4143375"/>
              <a:gd name="connsiteX3" fmla="*/ 0 w 4950164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4" h="4143375">
                <a:moveTo>
                  <a:pt x="0" y="0"/>
                </a:moveTo>
                <a:lnTo>
                  <a:pt x="4950164" y="0"/>
                </a:lnTo>
                <a:lnTo>
                  <a:pt x="4950164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</p:bldLst>
  </p:timing>
  <p:extLst mod="1">
    <p:ext uri="{DCECCB84-F9BA-43D5-87BE-67443E8EF086}">
      <p15:sldGuideLst xmlns:p15="http://schemas.microsoft.com/office/powerpoint/2012/main" xmlns="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xmlns="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63688" y="1295400"/>
            <a:ext cx="21259800" cy="110490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 mod="1">
    <p:ext uri="{DCECCB84-F9BA-43D5-87BE-67443E8EF086}">
      <p15:sldGuideLst xmlns:p15="http://schemas.microsoft.com/office/powerpoint/2012/main" xmlns="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xmlns="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63688" y="1295400"/>
            <a:ext cx="21259800" cy="110490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805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 mod="1">
    <p:ext uri="{DCECCB84-F9BA-43D5-87BE-67443E8EF086}">
      <p15:sldGuideLst xmlns:p15="http://schemas.microsoft.com/office/powerpoint/2012/main" xmlns="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8EC47BBF-5081-44C2-A39B-5B7D55A2CA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63688" y="1295400"/>
            <a:ext cx="10629899" cy="11049000"/>
          </a:xfrm>
          <a:custGeom>
            <a:avLst/>
            <a:gdLst>
              <a:gd name="connsiteX0" fmla="*/ 0 w 10629899"/>
              <a:gd name="connsiteY0" fmla="*/ 0 h 11049000"/>
              <a:gd name="connsiteX1" fmla="*/ 10629899 w 10629899"/>
              <a:gd name="connsiteY1" fmla="*/ 0 h 11049000"/>
              <a:gd name="connsiteX2" fmla="*/ 10629899 w 10629899"/>
              <a:gd name="connsiteY2" fmla="*/ 11049000 h 11049000"/>
              <a:gd name="connsiteX3" fmla="*/ 0 w 10629899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9899" h="11049000">
                <a:moveTo>
                  <a:pt x="0" y="0"/>
                </a:moveTo>
                <a:lnTo>
                  <a:pt x="10629899" y="0"/>
                </a:lnTo>
                <a:lnTo>
                  <a:pt x="10629899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D59F983A-E9C3-445F-A7F1-45E2008FDC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193589" y="6858000"/>
            <a:ext cx="5278295" cy="5486400"/>
          </a:xfrm>
          <a:custGeom>
            <a:avLst/>
            <a:gdLst>
              <a:gd name="connsiteX0" fmla="*/ 0 w 5278295"/>
              <a:gd name="connsiteY0" fmla="*/ 0 h 5486400"/>
              <a:gd name="connsiteX1" fmla="*/ 5278295 w 5278295"/>
              <a:gd name="connsiteY1" fmla="*/ 0 h 5486400"/>
              <a:gd name="connsiteX2" fmla="*/ 5278295 w 5278295"/>
              <a:gd name="connsiteY2" fmla="*/ 5486400 h 5486400"/>
              <a:gd name="connsiteX3" fmla="*/ 0 w 5278295"/>
              <a:gd name="connsiteY3" fmla="*/ 54864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8295" h="5486400">
                <a:moveTo>
                  <a:pt x="0" y="0"/>
                </a:moveTo>
                <a:lnTo>
                  <a:pt x="5278295" y="0"/>
                </a:lnTo>
                <a:lnTo>
                  <a:pt x="5278295" y="5486400"/>
                </a:lnTo>
                <a:lnTo>
                  <a:pt x="0" y="54864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BDE4FB34-EA53-468B-BEDD-E3F16B8A78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471884" y="1295400"/>
            <a:ext cx="5351604" cy="5562600"/>
          </a:xfrm>
          <a:custGeom>
            <a:avLst/>
            <a:gdLst>
              <a:gd name="connsiteX0" fmla="*/ 0 w 5351604"/>
              <a:gd name="connsiteY0" fmla="*/ 0 h 5562600"/>
              <a:gd name="connsiteX1" fmla="*/ 5351604 w 5351604"/>
              <a:gd name="connsiteY1" fmla="*/ 0 h 5562600"/>
              <a:gd name="connsiteX2" fmla="*/ 5351604 w 5351604"/>
              <a:gd name="connsiteY2" fmla="*/ 5562600 h 5562600"/>
              <a:gd name="connsiteX3" fmla="*/ 0 w 5351604"/>
              <a:gd name="connsiteY3" fmla="*/ 5562600 h 556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1604" h="5562600">
                <a:moveTo>
                  <a:pt x="0" y="0"/>
                </a:moveTo>
                <a:lnTo>
                  <a:pt x="5351604" y="0"/>
                </a:lnTo>
                <a:lnTo>
                  <a:pt x="5351604" y="5562600"/>
                </a:lnTo>
                <a:lnTo>
                  <a:pt x="0" y="55626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72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8686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xmlns="" id="{D3D70656-C88E-47A8-AF4E-6796ABD0376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72376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xmlns="" id="{2C696FB3-7798-452D-A70D-9F9025FD10F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5320576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xmlns="" id="{20011766-26D5-4106-9378-06DEFFB04B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968776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xmlns="" id="{AEA1BFBE-A9BC-46DF-B192-ABC87F485EC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4616977" y="2962656"/>
            <a:ext cx="4449619" cy="3760873"/>
          </a:xfrm>
          <a:custGeom>
            <a:avLst/>
            <a:gdLst>
              <a:gd name="connsiteX0" fmla="*/ 0 w 4449619"/>
              <a:gd name="connsiteY0" fmla="*/ 0 h 3760873"/>
              <a:gd name="connsiteX1" fmla="*/ 4449619 w 4449619"/>
              <a:gd name="connsiteY1" fmla="*/ 0 h 3760873"/>
              <a:gd name="connsiteX2" fmla="*/ 4449619 w 4449619"/>
              <a:gd name="connsiteY2" fmla="*/ 3760873 h 3760873"/>
              <a:gd name="connsiteX3" fmla="*/ 0 w 4449619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19" h="3760873">
                <a:moveTo>
                  <a:pt x="0" y="0"/>
                </a:moveTo>
                <a:lnTo>
                  <a:pt x="4449619" y="0"/>
                </a:lnTo>
                <a:lnTo>
                  <a:pt x="4449619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5B7D466C-A520-4902-99C4-B78E98A6E6CB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19265175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76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xmlns="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63688" y="1295400"/>
            <a:ext cx="21259800" cy="110490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4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 mod="1">
    <p:ext uri="{DCECCB84-F9BA-43D5-87BE-67443E8EF086}">
      <p15:sldGuideLst xmlns:p15="http://schemas.microsoft.com/office/powerpoint/2012/main" xmlns="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30138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D891C536-C71D-43CE-BF4D-B9B329D1B40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95240" y="5491746"/>
            <a:ext cx="1911660" cy="1911660"/>
          </a:xfrm>
          <a:custGeom>
            <a:avLst/>
            <a:gdLst>
              <a:gd name="connsiteX0" fmla="*/ 955830 w 1911660"/>
              <a:gd name="connsiteY0" fmla="*/ 0 h 1911660"/>
              <a:gd name="connsiteX1" fmla="*/ 1911660 w 1911660"/>
              <a:gd name="connsiteY1" fmla="*/ 955830 h 1911660"/>
              <a:gd name="connsiteX2" fmla="*/ 955830 w 1911660"/>
              <a:gd name="connsiteY2" fmla="*/ 1911660 h 1911660"/>
              <a:gd name="connsiteX3" fmla="*/ 0 w 1911660"/>
              <a:gd name="connsiteY3" fmla="*/ 955830 h 1911660"/>
              <a:gd name="connsiteX4" fmla="*/ 955830 w 1911660"/>
              <a:gd name="connsiteY4" fmla="*/ 0 h 191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660" h="1911660">
                <a:moveTo>
                  <a:pt x="955830" y="0"/>
                </a:moveTo>
                <a:cubicBezTo>
                  <a:pt x="1483720" y="0"/>
                  <a:pt x="1911660" y="427940"/>
                  <a:pt x="1911660" y="955830"/>
                </a:cubicBezTo>
                <a:cubicBezTo>
                  <a:pt x="1911660" y="1483720"/>
                  <a:pt x="1483720" y="1911660"/>
                  <a:pt x="955830" y="1911660"/>
                </a:cubicBezTo>
                <a:cubicBezTo>
                  <a:pt x="427940" y="1911660"/>
                  <a:pt x="0" y="1483720"/>
                  <a:pt x="0" y="955830"/>
                </a:cubicBezTo>
                <a:cubicBezTo>
                  <a:pt x="0" y="427940"/>
                  <a:pt x="427940" y="0"/>
                  <a:pt x="95583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6EB235DB-2D95-4CB0-8307-58A1C658388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66499" y="5491746"/>
            <a:ext cx="1911660" cy="1911660"/>
          </a:xfrm>
          <a:custGeom>
            <a:avLst/>
            <a:gdLst>
              <a:gd name="connsiteX0" fmla="*/ 955830 w 1911660"/>
              <a:gd name="connsiteY0" fmla="*/ 0 h 1911660"/>
              <a:gd name="connsiteX1" fmla="*/ 1911660 w 1911660"/>
              <a:gd name="connsiteY1" fmla="*/ 955830 h 1911660"/>
              <a:gd name="connsiteX2" fmla="*/ 955830 w 1911660"/>
              <a:gd name="connsiteY2" fmla="*/ 1911660 h 1911660"/>
              <a:gd name="connsiteX3" fmla="*/ 0 w 1911660"/>
              <a:gd name="connsiteY3" fmla="*/ 955830 h 1911660"/>
              <a:gd name="connsiteX4" fmla="*/ 955830 w 1911660"/>
              <a:gd name="connsiteY4" fmla="*/ 0 h 191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660" h="1911660">
                <a:moveTo>
                  <a:pt x="955830" y="0"/>
                </a:moveTo>
                <a:cubicBezTo>
                  <a:pt x="1483720" y="0"/>
                  <a:pt x="1911660" y="427940"/>
                  <a:pt x="1911660" y="955830"/>
                </a:cubicBezTo>
                <a:cubicBezTo>
                  <a:pt x="1911660" y="1483720"/>
                  <a:pt x="1483720" y="1911660"/>
                  <a:pt x="955830" y="1911660"/>
                </a:cubicBezTo>
                <a:cubicBezTo>
                  <a:pt x="427940" y="1911660"/>
                  <a:pt x="0" y="1483720"/>
                  <a:pt x="0" y="955830"/>
                </a:cubicBezTo>
                <a:cubicBezTo>
                  <a:pt x="0" y="427940"/>
                  <a:pt x="427940" y="0"/>
                  <a:pt x="95583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xmlns="" id="{D228DFF4-14CD-4364-BC23-932EEA85A15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1237758" y="5491746"/>
            <a:ext cx="1911660" cy="1911660"/>
          </a:xfrm>
          <a:custGeom>
            <a:avLst/>
            <a:gdLst>
              <a:gd name="connsiteX0" fmla="*/ 955830 w 1911660"/>
              <a:gd name="connsiteY0" fmla="*/ 0 h 1911660"/>
              <a:gd name="connsiteX1" fmla="*/ 1911660 w 1911660"/>
              <a:gd name="connsiteY1" fmla="*/ 955830 h 1911660"/>
              <a:gd name="connsiteX2" fmla="*/ 955830 w 1911660"/>
              <a:gd name="connsiteY2" fmla="*/ 1911660 h 1911660"/>
              <a:gd name="connsiteX3" fmla="*/ 0 w 1911660"/>
              <a:gd name="connsiteY3" fmla="*/ 955830 h 1911660"/>
              <a:gd name="connsiteX4" fmla="*/ 955830 w 1911660"/>
              <a:gd name="connsiteY4" fmla="*/ 0 h 191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660" h="1911660">
                <a:moveTo>
                  <a:pt x="955830" y="0"/>
                </a:moveTo>
                <a:cubicBezTo>
                  <a:pt x="1483720" y="0"/>
                  <a:pt x="1911660" y="427940"/>
                  <a:pt x="1911660" y="955830"/>
                </a:cubicBezTo>
                <a:cubicBezTo>
                  <a:pt x="1911660" y="1483720"/>
                  <a:pt x="1483720" y="1911660"/>
                  <a:pt x="955830" y="1911660"/>
                </a:cubicBezTo>
                <a:cubicBezTo>
                  <a:pt x="427940" y="1911660"/>
                  <a:pt x="0" y="1483720"/>
                  <a:pt x="0" y="955830"/>
                </a:cubicBezTo>
                <a:cubicBezTo>
                  <a:pt x="0" y="427940"/>
                  <a:pt x="427940" y="0"/>
                  <a:pt x="95583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005DBB6D-5C8B-4551-88AB-55D90B681B2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5709017" y="5491746"/>
            <a:ext cx="1911659" cy="1911660"/>
          </a:xfrm>
          <a:custGeom>
            <a:avLst/>
            <a:gdLst>
              <a:gd name="connsiteX0" fmla="*/ 955830 w 1911659"/>
              <a:gd name="connsiteY0" fmla="*/ 0 h 1911660"/>
              <a:gd name="connsiteX1" fmla="*/ 1911659 w 1911659"/>
              <a:gd name="connsiteY1" fmla="*/ 955830 h 1911660"/>
              <a:gd name="connsiteX2" fmla="*/ 955830 w 1911659"/>
              <a:gd name="connsiteY2" fmla="*/ 1911660 h 1911660"/>
              <a:gd name="connsiteX3" fmla="*/ 0 w 1911659"/>
              <a:gd name="connsiteY3" fmla="*/ 955830 h 1911660"/>
              <a:gd name="connsiteX4" fmla="*/ 955830 w 1911659"/>
              <a:gd name="connsiteY4" fmla="*/ 0 h 191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659" h="1911660">
                <a:moveTo>
                  <a:pt x="955830" y="0"/>
                </a:moveTo>
                <a:cubicBezTo>
                  <a:pt x="1483719" y="0"/>
                  <a:pt x="1911659" y="427940"/>
                  <a:pt x="1911659" y="955830"/>
                </a:cubicBezTo>
                <a:cubicBezTo>
                  <a:pt x="1911659" y="1483720"/>
                  <a:pt x="1483719" y="1911660"/>
                  <a:pt x="955830" y="1911660"/>
                </a:cubicBezTo>
                <a:cubicBezTo>
                  <a:pt x="427940" y="1911660"/>
                  <a:pt x="0" y="1483720"/>
                  <a:pt x="0" y="955830"/>
                </a:cubicBezTo>
                <a:cubicBezTo>
                  <a:pt x="0" y="427940"/>
                  <a:pt x="427940" y="0"/>
                  <a:pt x="95583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xmlns="" id="{2403ED0C-CEF4-4ED5-9432-B1D0EFE4B49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0180276" y="5491746"/>
            <a:ext cx="1911660" cy="1911660"/>
          </a:xfrm>
          <a:custGeom>
            <a:avLst/>
            <a:gdLst>
              <a:gd name="connsiteX0" fmla="*/ 955828 w 1911660"/>
              <a:gd name="connsiteY0" fmla="*/ 0 h 1911660"/>
              <a:gd name="connsiteX1" fmla="*/ 1911660 w 1911660"/>
              <a:gd name="connsiteY1" fmla="*/ 955830 h 1911660"/>
              <a:gd name="connsiteX2" fmla="*/ 955828 w 1911660"/>
              <a:gd name="connsiteY2" fmla="*/ 1911660 h 1911660"/>
              <a:gd name="connsiteX3" fmla="*/ 0 w 1911660"/>
              <a:gd name="connsiteY3" fmla="*/ 955830 h 1911660"/>
              <a:gd name="connsiteX4" fmla="*/ 955828 w 1911660"/>
              <a:gd name="connsiteY4" fmla="*/ 0 h 191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660" h="1911660">
                <a:moveTo>
                  <a:pt x="955828" y="0"/>
                </a:moveTo>
                <a:cubicBezTo>
                  <a:pt x="1483720" y="0"/>
                  <a:pt x="1911660" y="427940"/>
                  <a:pt x="1911660" y="955830"/>
                </a:cubicBezTo>
                <a:cubicBezTo>
                  <a:pt x="1911660" y="1483720"/>
                  <a:pt x="1483720" y="1911660"/>
                  <a:pt x="955828" y="1911660"/>
                </a:cubicBezTo>
                <a:cubicBezTo>
                  <a:pt x="427940" y="1911660"/>
                  <a:pt x="0" y="1483720"/>
                  <a:pt x="0" y="955830"/>
                </a:cubicBezTo>
                <a:cubicBezTo>
                  <a:pt x="0" y="427940"/>
                  <a:pt x="427940" y="0"/>
                  <a:pt x="955828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374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976E33A2-B792-492E-9B6C-FA894D7D83D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75703" y="4869055"/>
            <a:ext cx="3235768" cy="3235768"/>
          </a:xfrm>
          <a:custGeom>
            <a:avLst/>
            <a:gdLst>
              <a:gd name="connsiteX0" fmla="*/ 1617884 w 3235768"/>
              <a:gd name="connsiteY0" fmla="*/ 0 h 3235768"/>
              <a:gd name="connsiteX1" fmla="*/ 3235768 w 3235768"/>
              <a:gd name="connsiteY1" fmla="*/ 1617884 h 3235768"/>
              <a:gd name="connsiteX2" fmla="*/ 1617884 w 3235768"/>
              <a:gd name="connsiteY2" fmla="*/ 3235768 h 3235768"/>
              <a:gd name="connsiteX3" fmla="*/ 0 w 3235768"/>
              <a:gd name="connsiteY3" fmla="*/ 1617884 h 3235768"/>
              <a:gd name="connsiteX4" fmla="*/ 1617884 w 3235768"/>
              <a:gd name="connsiteY4" fmla="*/ 0 h 323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35768" h="3235768">
                <a:moveTo>
                  <a:pt x="1617884" y="0"/>
                </a:moveTo>
                <a:cubicBezTo>
                  <a:pt x="2511417" y="0"/>
                  <a:pt x="3235768" y="724351"/>
                  <a:pt x="3235768" y="1617884"/>
                </a:cubicBezTo>
                <a:cubicBezTo>
                  <a:pt x="3235768" y="2511417"/>
                  <a:pt x="2511417" y="3235768"/>
                  <a:pt x="1617884" y="3235768"/>
                </a:cubicBezTo>
                <a:cubicBezTo>
                  <a:pt x="724351" y="3235768"/>
                  <a:pt x="0" y="2511417"/>
                  <a:pt x="0" y="1617884"/>
                </a:cubicBezTo>
                <a:cubicBezTo>
                  <a:pt x="0" y="724351"/>
                  <a:pt x="724351" y="0"/>
                  <a:pt x="1617884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1064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AE7DC9F4-9F6B-497B-AAC3-9E8DE27E90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67334" y="6432718"/>
            <a:ext cx="1881684" cy="1881684"/>
          </a:xfrm>
          <a:custGeom>
            <a:avLst/>
            <a:gdLst>
              <a:gd name="connsiteX0" fmla="*/ 940842 w 1881684"/>
              <a:gd name="connsiteY0" fmla="*/ 0 h 1881684"/>
              <a:gd name="connsiteX1" fmla="*/ 1881684 w 1881684"/>
              <a:gd name="connsiteY1" fmla="*/ 940842 h 1881684"/>
              <a:gd name="connsiteX2" fmla="*/ 940842 w 1881684"/>
              <a:gd name="connsiteY2" fmla="*/ 1881684 h 1881684"/>
              <a:gd name="connsiteX3" fmla="*/ 0 w 1881684"/>
              <a:gd name="connsiteY3" fmla="*/ 940842 h 1881684"/>
              <a:gd name="connsiteX4" fmla="*/ 940842 w 1881684"/>
              <a:gd name="connsiteY4" fmla="*/ 0 h 1881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1684" h="1881684">
                <a:moveTo>
                  <a:pt x="940842" y="0"/>
                </a:moveTo>
                <a:cubicBezTo>
                  <a:pt x="1460455" y="0"/>
                  <a:pt x="1881684" y="421229"/>
                  <a:pt x="1881684" y="940842"/>
                </a:cubicBezTo>
                <a:cubicBezTo>
                  <a:pt x="1881684" y="1460455"/>
                  <a:pt x="1460455" y="1881684"/>
                  <a:pt x="940842" y="1881684"/>
                </a:cubicBezTo>
                <a:cubicBezTo>
                  <a:pt x="421229" y="1881684"/>
                  <a:pt x="0" y="1460455"/>
                  <a:pt x="0" y="940842"/>
                </a:cubicBezTo>
                <a:cubicBezTo>
                  <a:pt x="0" y="421229"/>
                  <a:pt x="421229" y="0"/>
                  <a:pt x="940842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xmlns="" id="{32995364-51BD-4985-8454-19E8A6AB80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836505" y="5416713"/>
            <a:ext cx="1881684" cy="1881684"/>
          </a:xfrm>
          <a:custGeom>
            <a:avLst/>
            <a:gdLst>
              <a:gd name="connsiteX0" fmla="*/ 940842 w 1881684"/>
              <a:gd name="connsiteY0" fmla="*/ 0 h 1881684"/>
              <a:gd name="connsiteX1" fmla="*/ 1881684 w 1881684"/>
              <a:gd name="connsiteY1" fmla="*/ 940842 h 1881684"/>
              <a:gd name="connsiteX2" fmla="*/ 940842 w 1881684"/>
              <a:gd name="connsiteY2" fmla="*/ 1881684 h 1881684"/>
              <a:gd name="connsiteX3" fmla="*/ 0 w 1881684"/>
              <a:gd name="connsiteY3" fmla="*/ 940842 h 1881684"/>
              <a:gd name="connsiteX4" fmla="*/ 940842 w 1881684"/>
              <a:gd name="connsiteY4" fmla="*/ 0 h 1881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1684" h="1881684">
                <a:moveTo>
                  <a:pt x="940842" y="0"/>
                </a:moveTo>
                <a:cubicBezTo>
                  <a:pt x="1460455" y="0"/>
                  <a:pt x="1881684" y="421229"/>
                  <a:pt x="1881684" y="940842"/>
                </a:cubicBezTo>
                <a:cubicBezTo>
                  <a:pt x="1881684" y="1460455"/>
                  <a:pt x="1460455" y="1881684"/>
                  <a:pt x="940842" y="1881684"/>
                </a:cubicBezTo>
                <a:cubicBezTo>
                  <a:pt x="421229" y="1881684"/>
                  <a:pt x="0" y="1460455"/>
                  <a:pt x="0" y="940842"/>
                </a:cubicBezTo>
                <a:cubicBezTo>
                  <a:pt x="0" y="421229"/>
                  <a:pt x="421229" y="0"/>
                  <a:pt x="940842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07915F63-D1C5-4E30-8D74-897BEDC3A77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276227" y="6432718"/>
            <a:ext cx="1881684" cy="1881684"/>
          </a:xfrm>
          <a:custGeom>
            <a:avLst/>
            <a:gdLst>
              <a:gd name="connsiteX0" fmla="*/ 940842 w 1881684"/>
              <a:gd name="connsiteY0" fmla="*/ 0 h 1881684"/>
              <a:gd name="connsiteX1" fmla="*/ 1881684 w 1881684"/>
              <a:gd name="connsiteY1" fmla="*/ 940842 h 1881684"/>
              <a:gd name="connsiteX2" fmla="*/ 940842 w 1881684"/>
              <a:gd name="connsiteY2" fmla="*/ 1881684 h 1881684"/>
              <a:gd name="connsiteX3" fmla="*/ 0 w 1881684"/>
              <a:gd name="connsiteY3" fmla="*/ 940842 h 1881684"/>
              <a:gd name="connsiteX4" fmla="*/ 940842 w 1881684"/>
              <a:gd name="connsiteY4" fmla="*/ 0 h 1881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1684" h="1881684">
                <a:moveTo>
                  <a:pt x="940842" y="0"/>
                </a:moveTo>
                <a:cubicBezTo>
                  <a:pt x="1460455" y="0"/>
                  <a:pt x="1881684" y="421229"/>
                  <a:pt x="1881684" y="940842"/>
                </a:cubicBezTo>
                <a:cubicBezTo>
                  <a:pt x="1881684" y="1460455"/>
                  <a:pt x="1460455" y="1881684"/>
                  <a:pt x="940842" y="1881684"/>
                </a:cubicBezTo>
                <a:cubicBezTo>
                  <a:pt x="421229" y="1881684"/>
                  <a:pt x="0" y="1460455"/>
                  <a:pt x="0" y="940842"/>
                </a:cubicBezTo>
                <a:cubicBezTo>
                  <a:pt x="0" y="421229"/>
                  <a:pt x="421229" y="0"/>
                  <a:pt x="940842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xmlns="" id="{8039340C-5876-416E-AF2A-C528D6F8B7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4645398" y="5416713"/>
            <a:ext cx="1881684" cy="1881684"/>
          </a:xfrm>
          <a:custGeom>
            <a:avLst/>
            <a:gdLst>
              <a:gd name="connsiteX0" fmla="*/ 940842 w 1881684"/>
              <a:gd name="connsiteY0" fmla="*/ 0 h 1881684"/>
              <a:gd name="connsiteX1" fmla="*/ 1881684 w 1881684"/>
              <a:gd name="connsiteY1" fmla="*/ 940842 h 1881684"/>
              <a:gd name="connsiteX2" fmla="*/ 940842 w 1881684"/>
              <a:gd name="connsiteY2" fmla="*/ 1881684 h 1881684"/>
              <a:gd name="connsiteX3" fmla="*/ 0 w 1881684"/>
              <a:gd name="connsiteY3" fmla="*/ 940842 h 1881684"/>
              <a:gd name="connsiteX4" fmla="*/ 940842 w 1881684"/>
              <a:gd name="connsiteY4" fmla="*/ 0 h 1881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1684" h="1881684">
                <a:moveTo>
                  <a:pt x="940842" y="0"/>
                </a:moveTo>
                <a:cubicBezTo>
                  <a:pt x="1460455" y="0"/>
                  <a:pt x="1881684" y="421229"/>
                  <a:pt x="1881684" y="940842"/>
                </a:cubicBezTo>
                <a:cubicBezTo>
                  <a:pt x="1881684" y="1460455"/>
                  <a:pt x="1460455" y="1881684"/>
                  <a:pt x="940842" y="1881684"/>
                </a:cubicBezTo>
                <a:cubicBezTo>
                  <a:pt x="421229" y="1881684"/>
                  <a:pt x="0" y="1460455"/>
                  <a:pt x="0" y="940842"/>
                </a:cubicBezTo>
                <a:cubicBezTo>
                  <a:pt x="0" y="421229"/>
                  <a:pt x="421229" y="0"/>
                  <a:pt x="940842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xmlns="" id="{D02425C2-6AD1-470A-9A0D-69A86B1DDF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8064997" y="6432718"/>
            <a:ext cx="1881684" cy="1881684"/>
          </a:xfrm>
          <a:custGeom>
            <a:avLst/>
            <a:gdLst>
              <a:gd name="connsiteX0" fmla="*/ 940842 w 1881684"/>
              <a:gd name="connsiteY0" fmla="*/ 0 h 1881684"/>
              <a:gd name="connsiteX1" fmla="*/ 1881684 w 1881684"/>
              <a:gd name="connsiteY1" fmla="*/ 940842 h 1881684"/>
              <a:gd name="connsiteX2" fmla="*/ 940842 w 1881684"/>
              <a:gd name="connsiteY2" fmla="*/ 1881684 h 1881684"/>
              <a:gd name="connsiteX3" fmla="*/ 0 w 1881684"/>
              <a:gd name="connsiteY3" fmla="*/ 940842 h 1881684"/>
              <a:gd name="connsiteX4" fmla="*/ 940842 w 1881684"/>
              <a:gd name="connsiteY4" fmla="*/ 0 h 1881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1684" h="1881684">
                <a:moveTo>
                  <a:pt x="940842" y="0"/>
                </a:moveTo>
                <a:cubicBezTo>
                  <a:pt x="1460454" y="0"/>
                  <a:pt x="1881684" y="421229"/>
                  <a:pt x="1881684" y="940842"/>
                </a:cubicBezTo>
                <a:cubicBezTo>
                  <a:pt x="1881684" y="1460455"/>
                  <a:pt x="1460454" y="1881684"/>
                  <a:pt x="940842" y="1881684"/>
                </a:cubicBezTo>
                <a:cubicBezTo>
                  <a:pt x="421230" y="1881684"/>
                  <a:pt x="0" y="1460455"/>
                  <a:pt x="0" y="940842"/>
                </a:cubicBezTo>
                <a:cubicBezTo>
                  <a:pt x="0" y="421229"/>
                  <a:pt x="421230" y="0"/>
                  <a:pt x="940842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448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69824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34842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xmlns="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24387175" cy="137160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63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 mod="1">
    <p:ext uri="{DCECCB84-F9BA-43D5-87BE-67443E8EF086}">
      <p15:sldGuideLst xmlns:p15="http://schemas.microsoft.com/office/powerpoint/2012/main" xmlns="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xmlns="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63688" y="1295400"/>
            <a:ext cx="21259800" cy="110490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5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 mod="1">
    <p:ext uri="{DCECCB84-F9BA-43D5-87BE-67443E8EF086}">
      <p15:sldGuideLst xmlns:p15="http://schemas.microsoft.com/office/powerpoint/2012/main" xmlns="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8EC47BBF-5081-44C2-A39B-5B7D55A2CA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63688" y="1295400"/>
            <a:ext cx="10629899" cy="11049000"/>
          </a:xfrm>
          <a:custGeom>
            <a:avLst/>
            <a:gdLst>
              <a:gd name="connsiteX0" fmla="*/ 0 w 10629899"/>
              <a:gd name="connsiteY0" fmla="*/ 0 h 11049000"/>
              <a:gd name="connsiteX1" fmla="*/ 10629899 w 10629899"/>
              <a:gd name="connsiteY1" fmla="*/ 0 h 11049000"/>
              <a:gd name="connsiteX2" fmla="*/ 10629899 w 10629899"/>
              <a:gd name="connsiteY2" fmla="*/ 11049000 h 11049000"/>
              <a:gd name="connsiteX3" fmla="*/ 0 w 10629899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9899" h="11049000">
                <a:moveTo>
                  <a:pt x="0" y="0"/>
                </a:moveTo>
                <a:lnTo>
                  <a:pt x="10629899" y="0"/>
                </a:lnTo>
                <a:lnTo>
                  <a:pt x="10629899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D59F983A-E9C3-445F-A7F1-45E2008FDC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193589" y="6858000"/>
            <a:ext cx="5278295" cy="5486400"/>
          </a:xfrm>
          <a:custGeom>
            <a:avLst/>
            <a:gdLst>
              <a:gd name="connsiteX0" fmla="*/ 0 w 5278295"/>
              <a:gd name="connsiteY0" fmla="*/ 0 h 5486400"/>
              <a:gd name="connsiteX1" fmla="*/ 5278295 w 5278295"/>
              <a:gd name="connsiteY1" fmla="*/ 0 h 5486400"/>
              <a:gd name="connsiteX2" fmla="*/ 5278295 w 5278295"/>
              <a:gd name="connsiteY2" fmla="*/ 5486400 h 5486400"/>
              <a:gd name="connsiteX3" fmla="*/ 0 w 5278295"/>
              <a:gd name="connsiteY3" fmla="*/ 54864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8295" h="5486400">
                <a:moveTo>
                  <a:pt x="0" y="0"/>
                </a:moveTo>
                <a:lnTo>
                  <a:pt x="5278295" y="0"/>
                </a:lnTo>
                <a:lnTo>
                  <a:pt x="5278295" y="5486400"/>
                </a:lnTo>
                <a:lnTo>
                  <a:pt x="0" y="54864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BDE4FB34-EA53-468B-BEDD-E3F16B8A78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471884" y="1295400"/>
            <a:ext cx="5351604" cy="5562600"/>
          </a:xfrm>
          <a:custGeom>
            <a:avLst/>
            <a:gdLst>
              <a:gd name="connsiteX0" fmla="*/ 0 w 5351604"/>
              <a:gd name="connsiteY0" fmla="*/ 0 h 5562600"/>
              <a:gd name="connsiteX1" fmla="*/ 5351604 w 5351604"/>
              <a:gd name="connsiteY1" fmla="*/ 0 h 5562600"/>
              <a:gd name="connsiteX2" fmla="*/ 5351604 w 5351604"/>
              <a:gd name="connsiteY2" fmla="*/ 5562600 h 5562600"/>
              <a:gd name="connsiteX3" fmla="*/ 0 w 5351604"/>
              <a:gd name="connsiteY3" fmla="*/ 5562600 h 556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1604" h="5562600">
                <a:moveTo>
                  <a:pt x="0" y="0"/>
                </a:moveTo>
                <a:lnTo>
                  <a:pt x="5351604" y="0"/>
                </a:lnTo>
                <a:lnTo>
                  <a:pt x="5351604" y="5562600"/>
                </a:lnTo>
                <a:lnTo>
                  <a:pt x="0" y="55626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7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604388" y="2014328"/>
            <a:ext cx="7849488" cy="952831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15795845" y="69573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11692443" y="69573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11692443" y="201432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15708372" y="201432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1323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xmlns="" id="{ED8B4229-4B33-4A0A-AF4B-FF49C516156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193588" y="1295400"/>
            <a:ext cx="12193588" cy="11049000"/>
          </a:xfrm>
          <a:custGeom>
            <a:avLst/>
            <a:gdLst>
              <a:gd name="connsiteX0" fmla="*/ 2264824 w 12193588"/>
              <a:gd name="connsiteY0" fmla="*/ 0 h 11049000"/>
              <a:gd name="connsiteX1" fmla="*/ 12193588 w 12193588"/>
              <a:gd name="connsiteY1" fmla="*/ 0 h 11049000"/>
              <a:gd name="connsiteX2" fmla="*/ 12193588 w 12193588"/>
              <a:gd name="connsiteY2" fmla="*/ 11049000 h 11049000"/>
              <a:gd name="connsiteX3" fmla="*/ 2264824 w 12193588"/>
              <a:gd name="connsiteY3" fmla="*/ 11049000 h 11049000"/>
              <a:gd name="connsiteX4" fmla="*/ 0 w 12193588"/>
              <a:gd name="connsiteY4" fmla="*/ 55245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3588" h="11049000">
                <a:moveTo>
                  <a:pt x="2264824" y="0"/>
                </a:moveTo>
                <a:lnTo>
                  <a:pt x="12193588" y="0"/>
                </a:lnTo>
                <a:lnTo>
                  <a:pt x="12193588" y="11049000"/>
                </a:lnTo>
                <a:lnTo>
                  <a:pt x="2264824" y="11049000"/>
                </a:lnTo>
                <a:lnTo>
                  <a:pt x="0" y="55245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711200" dist="863600" dir="10800000" sx="94000" sy="94000" algn="r" rotWithShape="0">
              <a:schemeClr val="accent1">
                <a:lumMod val="50000"/>
                <a:alpha val="63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3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11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245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7387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94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0B984625-FC00-409A-89CA-74509D2E04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99673" y="6991954"/>
            <a:ext cx="5190519" cy="5190519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A8A64EF6-6AAD-4A8E-A2BA-D31872C0F1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99673" y="1552575"/>
            <a:ext cx="5190519" cy="5190519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CB58EF59-6144-4377-881E-7F3DA3CB93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442445" y="1552575"/>
            <a:ext cx="10345056" cy="10610851"/>
          </a:xfrm>
          <a:custGeom>
            <a:avLst/>
            <a:gdLst>
              <a:gd name="connsiteX0" fmla="*/ 0 w 10345056"/>
              <a:gd name="connsiteY0" fmla="*/ 0 h 10610851"/>
              <a:gd name="connsiteX1" fmla="*/ 10345056 w 10345056"/>
              <a:gd name="connsiteY1" fmla="*/ 0 h 10610851"/>
              <a:gd name="connsiteX2" fmla="*/ 10345056 w 10345056"/>
              <a:gd name="connsiteY2" fmla="*/ 10610851 h 10610851"/>
              <a:gd name="connsiteX3" fmla="*/ 0 w 10345056"/>
              <a:gd name="connsiteY3" fmla="*/ 10610851 h 1061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45056" h="10610851">
                <a:moveTo>
                  <a:pt x="0" y="0"/>
                </a:moveTo>
                <a:lnTo>
                  <a:pt x="10345056" y="0"/>
                </a:lnTo>
                <a:lnTo>
                  <a:pt x="10345056" y="10610851"/>
                </a:lnTo>
                <a:lnTo>
                  <a:pt x="0" y="1061085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98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8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58A1CA22-A2E7-46D9-8A5B-5A4B32A365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63687" y="1295399"/>
            <a:ext cx="5314950" cy="110490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9662144D-BFFA-4B4C-BD9A-DDB9AD2576C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78637" y="1295399"/>
            <a:ext cx="5314950" cy="110490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xmlns="" id="{8E8DCF79-7C12-4EE4-B377-E5D1CE3631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93587" y="1295399"/>
            <a:ext cx="5314950" cy="110490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C0BA5F7F-E14B-4487-8788-8F182B3309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508537" y="1295399"/>
            <a:ext cx="5314950" cy="110490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2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www.facebook.com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linkedin.com/" TargetMode="External"/><Relationship Id="rId5" Type="http://schemas.openxmlformats.org/officeDocument/2006/relationships/hyperlink" Target="https://twitter.com/" TargetMode="Externa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hyperlink" Target="https://www.facebook.com/" TargetMode="Externa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linkedin.com/" TargetMode="External"/><Relationship Id="rId5" Type="http://schemas.openxmlformats.org/officeDocument/2006/relationships/hyperlink" Target="https://twitter.com/" TargetMode="Externa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6" Type="http://schemas.openxmlformats.org/officeDocument/2006/relationships/hyperlink" Target="https://twitter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hyperlink" Target="https://www.linkedin.com/" TargetMode="Externa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hyperlink" Target="https://www.facebook.com/" TargetMode="Externa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twitter.com/" TargetMode="External"/><Relationship Id="rId5" Type="http://schemas.openxmlformats.org/officeDocument/2006/relationships/hyperlink" Target="https://www.linkedin.com/" TargetMode="External"/><Relationship Id="rId4" Type="http://schemas.openxmlformats.org/officeDocument/2006/relationships/hyperlink" Target="https://www.facebook.com/" TargetMode="Externa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" TargetMode="External"/><Relationship Id="rId3" Type="http://schemas.openxmlformats.org/officeDocument/2006/relationships/slideLayout" Target="../slideLayouts/slideLayout23.xml"/><Relationship Id="rId7" Type="http://schemas.openxmlformats.org/officeDocument/2006/relationships/hyperlink" Target="https://www.linkedin.com/" TargetMode="Externa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s://www.facebook.com/" TargetMode="Externa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2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" TargetMode="External"/><Relationship Id="rId3" Type="http://schemas.openxmlformats.org/officeDocument/2006/relationships/slideLayout" Target="../slideLayouts/slideLayout27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10" Type="http://schemas.openxmlformats.org/officeDocument/2006/relationships/hyperlink" Target="https://twitter.com/" TargetMode="External"/><Relationship Id="rId4" Type="http://schemas.openxmlformats.org/officeDocument/2006/relationships/slideLayout" Target="../slideLayouts/slideLayout28.xml"/><Relationship Id="rId9" Type="http://schemas.openxmlformats.org/officeDocument/2006/relationships/hyperlink" Target="https://www.linkedin.com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1812C9B-C4F1-49C5-8B16-2FE27234D329}"/>
              </a:ext>
            </a:extLst>
          </p:cNvPr>
          <p:cNvSpPr txBox="1">
            <a:spLocks/>
          </p:cNvSpPr>
          <p:nvPr userDrawn="1"/>
        </p:nvSpPr>
        <p:spPr>
          <a:xfrm>
            <a:off x="1244015" y="12860498"/>
            <a:ext cx="247493" cy="582761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2000" smtClean="0">
                <a:solidFill>
                  <a:schemeClr val="tx1"/>
                </a:solidFill>
              </a:rPr>
              <a:pPr algn="ctr"/>
              <a:t>‹nº›</a:t>
            </a:fld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307625DC-754B-4896-ADAF-401C70997717}"/>
              </a:ext>
            </a:extLst>
          </p:cNvPr>
          <p:cNvSpPr/>
          <p:nvPr userDrawn="1"/>
        </p:nvSpPr>
        <p:spPr>
          <a:xfrm>
            <a:off x="1072028" y="12856161"/>
            <a:ext cx="591468" cy="591468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6FAE91E-1570-4CCB-8697-3675EF4A8732}"/>
              </a:ext>
            </a:extLst>
          </p:cNvPr>
          <p:cNvSpPr/>
          <p:nvPr userDrawn="1"/>
        </p:nvSpPr>
        <p:spPr>
          <a:xfrm>
            <a:off x="297699" y="12856161"/>
            <a:ext cx="591468" cy="591468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xmlns="" id="{FAC15065-526C-4B5B-BEB1-892A718C3AFA}"/>
              </a:ext>
            </a:extLst>
          </p:cNvPr>
          <p:cNvSpPr/>
          <p:nvPr userDrawn="1"/>
        </p:nvSpPr>
        <p:spPr>
          <a:xfrm rot="2700000">
            <a:off x="554840" y="13071912"/>
            <a:ext cx="159968" cy="159968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AA197A07-68B5-4706-B796-AC2B9E3BDF4E}"/>
              </a:ext>
            </a:extLst>
          </p:cNvPr>
          <p:cNvSpPr/>
          <p:nvPr userDrawn="1"/>
        </p:nvSpPr>
        <p:spPr>
          <a:xfrm rot="10800000">
            <a:off x="1846356" y="12856161"/>
            <a:ext cx="591468" cy="591468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xmlns="" id="{81DBD849-297F-4F9A-BEF7-60ECD498A866}"/>
              </a:ext>
            </a:extLst>
          </p:cNvPr>
          <p:cNvSpPr/>
          <p:nvPr userDrawn="1"/>
        </p:nvSpPr>
        <p:spPr>
          <a:xfrm rot="13500000">
            <a:off x="2020714" y="13071912"/>
            <a:ext cx="159968" cy="159968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1" name="Action Button: Forward or Next 2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xmlns="" id="{042D39B4-024E-44C9-A16B-5286E9AA9911}"/>
              </a:ext>
            </a:extLst>
          </p:cNvPr>
          <p:cNvSpPr/>
          <p:nvPr userDrawn="1"/>
        </p:nvSpPr>
        <p:spPr>
          <a:xfrm>
            <a:off x="1798055" y="12800160"/>
            <a:ext cx="714192" cy="714192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Action Button: Back or Previous 2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xmlns="" id="{DEBEC572-F3FD-4958-87CB-8F0026086590}"/>
              </a:ext>
            </a:extLst>
          </p:cNvPr>
          <p:cNvSpPr/>
          <p:nvPr userDrawn="1"/>
        </p:nvSpPr>
        <p:spPr>
          <a:xfrm>
            <a:off x="241069" y="12786360"/>
            <a:ext cx="714192" cy="714192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EF6635E-33D2-40DD-8284-62E48C402864}"/>
              </a:ext>
            </a:extLst>
          </p:cNvPr>
          <p:cNvSpPr txBox="1"/>
          <p:nvPr userDrawn="1"/>
        </p:nvSpPr>
        <p:spPr>
          <a:xfrm>
            <a:off x="17061943" y="12958790"/>
            <a:ext cx="470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MASSIVE X presentation to DesignTuts team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4120C111-C5ED-44CF-AE07-8E7DDFB3302C}"/>
              </a:ext>
            </a:extLst>
          </p:cNvPr>
          <p:cNvGrpSpPr/>
          <p:nvPr userDrawn="1"/>
        </p:nvGrpSpPr>
        <p:grpSpPr>
          <a:xfrm>
            <a:off x="21824690" y="12757785"/>
            <a:ext cx="2271178" cy="713731"/>
            <a:chOff x="241069" y="12070461"/>
            <a:chExt cx="2271178" cy="713731"/>
          </a:xfrm>
        </p:grpSpPr>
        <p:sp>
          <p:nvSpPr>
            <p:cNvPr id="25" name="Rectangle 24">
              <a:hlinkClick r:id="rId5"/>
              <a:extLst>
                <a:ext uri="{FF2B5EF4-FFF2-40B4-BE49-F238E27FC236}">
                  <a16:creationId xmlns:a16="http://schemas.microsoft.com/office/drawing/2014/main" xmlns="" id="{8F1E9E9A-5D5E-4083-8568-28144315F49D}"/>
                </a:ext>
              </a:extLst>
            </p:cNvPr>
            <p:cNvSpPr/>
            <p:nvPr userDrawn="1"/>
          </p:nvSpPr>
          <p:spPr>
            <a:xfrm>
              <a:off x="1798516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hlinkClick r:id="rId6"/>
              <a:extLst>
                <a:ext uri="{FF2B5EF4-FFF2-40B4-BE49-F238E27FC236}">
                  <a16:creationId xmlns:a16="http://schemas.microsoft.com/office/drawing/2014/main" xmlns="" id="{586BBC23-8BDC-4F4E-997F-FF87A160454B}"/>
                </a:ext>
              </a:extLst>
            </p:cNvPr>
            <p:cNvSpPr/>
            <p:nvPr userDrawn="1"/>
          </p:nvSpPr>
          <p:spPr>
            <a:xfrm>
              <a:off x="1010984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hlinkClick r:id="rId7"/>
              <a:extLst>
                <a:ext uri="{FF2B5EF4-FFF2-40B4-BE49-F238E27FC236}">
                  <a16:creationId xmlns:a16="http://schemas.microsoft.com/office/drawing/2014/main" xmlns="" id="{7B9B9462-02FD-4850-A939-875FCAEBC901}"/>
                </a:ext>
              </a:extLst>
            </p:cNvPr>
            <p:cNvSpPr/>
            <p:nvPr userDrawn="1"/>
          </p:nvSpPr>
          <p:spPr>
            <a:xfrm>
              <a:off x="241069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xmlns="" id="{74A58422-42EE-43C0-A3F1-C63186FFEF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841" y="12311451"/>
              <a:ext cx="113773" cy="244458"/>
            </a:xfrm>
            <a:custGeom>
              <a:avLst/>
              <a:gdLst>
                <a:gd name="T0" fmla="*/ 573 w 704"/>
                <a:gd name="T1" fmla="*/ 255 h 1506"/>
                <a:gd name="T2" fmla="*/ 573 w 704"/>
                <a:gd name="T3" fmla="*/ 255 h 1506"/>
                <a:gd name="T4" fmla="*/ 704 w 704"/>
                <a:gd name="T5" fmla="*/ 255 h 1506"/>
                <a:gd name="T6" fmla="*/ 704 w 704"/>
                <a:gd name="T7" fmla="*/ 0 h 1506"/>
                <a:gd name="T8" fmla="*/ 492 w 704"/>
                <a:gd name="T9" fmla="*/ 0 h 1506"/>
                <a:gd name="T10" fmla="*/ 155 w 704"/>
                <a:gd name="T11" fmla="*/ 336 h 1506"/>
                <a:gd name="T12" fmla="*/ 155 w 704"/>
                <a:gd name="T13" fmla="*/ 493 h 1506"/>
                <a:gd name="T14" fmla="*/ 0 w 704"/>
                <a:gd name="T15" fmla="*/ 493 h 1506"/>
                <a:gd name="T16" fmla="*/ 0 w 704"/>
                <a:gd name="T17" fmla="*/ 749 h 1506"/>
                <a:gd name="T18" fmla="*/ 155 w 704"/>
                <a:gd name="T19" fmla="*/ 749 h 1506"/>
                <a:gd name="T20" fmla="*/ 155 w 704"/>
                <a:gd name="T21" fmla="*/ 1506 h 1506"/>
                <a:gd name="T22" fmla="*/ 467 w 704"/>
                <a:gd name="T23" fmla="*/ 1506 h 1506"/>
                <a:gd name="T24" fmla="*/ 467 w 704"/>
                <a:gd name="T25" fmla="*/ 749 h 1506"/>
                <a:gd name="T26" fmla="*/ 679 w 704"/>
                <a:gd name="T27" fmla="*/ 749 h 1506"/>
                <a:gd name="T28" fmla="*/ 704 w 704"/>
                <a:gd name="T29" fmla="*/ 493 h 1506"/>
                <a:gd name="T30" fmla="*/ 467 w 704"/>
                <a:gd name="T31" fmla="*/ 493 h 1506"/>
                <a:gd name="T32" fmla="*/ 467 w 704"/>
                <a:gd name="T33" fmla="*/ 362 h 1506"/>
                <a:gd name="T34" fmla="*/ 573 w 704"/>
                <a:gd name="T35" fmla="*/ 255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4" h="1506">
                  <a:moveTo>
                    <a:pt x="573" y="255"/>
                  </a:moveTo>
                  <a:lnTo>
                    <a:pt x="573" y="255"/>
                  </a:lnTo>
                  <a:lnTo>
                    <a:pt x="704" y="255"/>
                  </a:lnTo>
                  <a:lnTo>
                    <a:pt x="704" y="0"/>
                  </a:lnTo>
                  <a:lnTo>
                    <a:pt x="492" y="0"/>
                  </a:lnTo>
                  <a:cubicBezTo>
                    <a:pt x="243" y="0"/>
                    <a:pt x="155" y="124"/>
                    <a:pt x="155" y="336"/>
                  </a:cubicBezTo>
                  <a:lnTo>
                    <a:pt x="155" y="493"/>
                  </a:lnTo>
                  <a:lnTo>
                    <a:pt x="0" y="493"/>
                  </a:lnTo>
                  <a:lnTo>
                    <a:pt x="0" y="749"/>
                  </a:lnTo>
                  <a:lnTo>
                    <a:pt x="155" y="749"/>
                  </a:lnTo>
                  <a:lnTo>
                    <a:pt x="155" y="1506"/>
                  </a:lnTo>
                  <a:lnTo>
                    <a:pt x="467" y="1506"/>
                  </a:lnTo>
                  <a:lnTo>
                    <a:pt x="467" y="749"/>
                  </a:lnTo>
                  <a:lnTo>
                    <a:pt x="679" y="749"/>
                  </a:lnTo>
                  <a:lnTo>
                    <a:pt x="704" y="493"/>
                  </a:lnTo>
                  <a:lnTo>
                    <a:pt x="467" y="493"/>
                  </a:lnTo>
                  <a:lnTo>
                    <a:pt x="467" y="362"/>
                  </a:lnTo>
                  <a:cubicBezTo>
                    <a:pt x="467" y="293"/>
                    <a:pt x="473" y="255"/>
                    <a:pt x="573" y="255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xmlns="" id="{E6B37533-1B1D-49BB-90CC-4EC696605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55408" y="12306253"/>
              <a:ext cx="252294" cy="242147"/>
            </a:xfrm>
            <a:custGeom>
              <a:avLst/>
              <a:gdLst>
                <a:gd name="T0" fmla="*/ 1176 w 1562"/>
                <a:gd name="T1" fmla="*/ 466 h 1491"/>
                <a:gd name="T2" fmla="*/ 1176 w 1562"/>
                <a:gd name="T3" fmla="*/ 466 h 1491"/>
                <a:gd name="T4" fmla="*/ 871 w 1562"/>
                <a:gd name="T5" fmla="*/ 636 h 1491"/>
                <a:gd name="T6" fmla="*/ 871 w 1562"/>
                <a:gd name="T7" fmla="*/ 488 h 1491"/>
                <a:gd name="T8" fmla="*/ 538 w 1562"/>
                <a:gd name="T9" fmla="*/ 488 h 1491"/>
                <a:gd name="T10" fmla="*/ 538 w 1562"/>
                <a:gd name="T11" fmla="*/ 1491 h 1491"/>
                <a:gd name="T12" fmla="*/ 871 w 1562"/>
                <a:gd name="T13" fmla="*/ 1491 h 1491"/>
                <a:gd name="T14" fmla="*/ 871 w 1562"/>
                <a:gd name="T15" fmla="*/ 931 h 1491"/>
                <a:gd name="T16" fmla="*/ 886 w 1562"/>
                <a:gd name="T17" fmla="*/ 850 h 1491"/>
                <a:gd name="T18" fmla="*/ 1057 w 1562"/>
                <a:gd name="T19" fmla="*/ 724 h 1491"/>
                <a:gd name="T20" fmla="*/ 1228 w 1562"/>
                <a:gd name="T21" fmla="*/ 953 h 1491"/>
                <a:gd name="T22" fmla="*/ 1228 w 1562"/>
                <a:gd name="T23" fmla="*/ 1491 h 1491"/>
                <a:gd name="T24" fmla="*/ 1562 w 1562"/>
                <a:gd name="T25" fmla="*/ 1491 h 1491"/>
                <a:gd name="T26" fmla="*/ 1562 w 1562"/>
                <a:gd name="T27" fmla="*/ 916 h 1491"/>
                <a:gd name="T28" fmla="*/ 1176 w 1562"/>
                <a:gd name="T29" fmla="*/ 466 h 1491"/>
                <a:gd name="T30" fmla="*/ 22 w 1562"/>
                <a:gd name="T31" fmla="*/ 1491 h 1491"/>
                <a:gd name="T32" fmla="*/ 22 w 1562"/>
                <a:gd name="T33" fmla="*/ 1491 h 1491"/>
                <a:gd name="T34" fmla="*/ 357 w 1562"/>
                <a:gd name="T35" fmla="*/ 1491 h 1491"/>
                <a:gd name="T36" fmla="*/ 357 w 1562"/>
                <a:gd name="T37" fmla="*/ 487 h 1491"/>
                <a:gd name="T38" fmla="*/ 22 w 1562"/>
                <a:gd name="T39" fmla="*/ 487 h 1491"/>
                <a:gd name="T40" fmla="*/ 22 w 1562"/>
                <a:gd name="T41" fmla="*/ 1491 h 1491"/>
                <a:gd name="T42" fmla="*/ 193 w 1562"/>
                <a:gd name="T43" fmla="*/ 0 h 1491"/>
                <a:gd name="T44" fmla="*/ 193 w 1562"/>
                <a:gd name="T45" fmla="*/ 0 h 1491"/>
                <a:gd name="T46" fmla="*/ 0 w 1562"/>
                <a:gd name="T47" fmla="*/ 178 h 1491"/>
                <a:gd name="T48" fmla="*/ 186 w 1562"/>
                <a:gd name="T49" fmla="*/ 347 h 1491"/>
                <a:gd name="T50" fmla="*/ 379 w 1562"/>
                <a:gd name="T51" fmla="*/ 178 h 1491"/>
                <a:gd name="T52" fmla="*/ 193 w 1562"/>
                <a:gd name="T53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2" h="1491">
                  <a:moveTo>
                    <a:pt x="1176" y="466"/>
                  </a:moveTo>
                  <a:lnTo>
                    <a:pt x="1176" y="466"/>
                  </a:lnTo>
                  <a:cubicBezTo>
                    <a:pt x="990" y="466"/>
                    <a:pt x="916" y="562"/>
                    <a:pt x="871" y="636"/>
                  </a:cubicBezTo>
                  <a:lnTo>
                    <a:pt x="871" y="488"/>
                  </a:lnTo>
                  <a:lnTo>
                    <a:pt x="538" y="488"/>
                  </a:lnTo>
                  <a:cubicBezTo>
                    <a:pt x="545" y="584"/>
                    <a:pt x="538" y="1491"/>
                    <a:pt x="538" y="1491"/>
                  </a:cubicBezTo>
                  <a:lnTo>
                    <a:pt x="871" y="1491"/>
                  </a:lnTo>
                  <a:lnTo>
                    <a:pt x="871" y="931"/>
                  </a:lnTo>
                  <a:cubicBezTo>
                    <a:pt x="871" y="901"/>
                    <a:pt x="871" y="872"/>
                    <a:pt x="886" y="850"/>
                  </a:cubicBezTo>
                  <a:cubicBezTo>
                    <a:pt x="909" y="791"/>
                    <a:pt x="961" y="724"/>
                    <a:pt x="1057" y="724"/>
                  </a:cubicBezTo>
                  <a:cubicBezTo>
                    <a:pt x="1176" y="724"/>
                    <a:pt x="1228" y="820"/>
                    <a:pt x="1228" y="953"/>
                  </a:cubicBezTo>
                  <a:lnTo>
                    <a:pt x="1228" y="1491"/>
                  </a:lnTo>
                  <a:lnTo>
                    <a:pt x="1562" y="1491"/>
                  </a:lnTo>
                  <a:lnTo>
                    <a:pt x="1562" y="916"/>
                  </a:lnTo>
                  <a:cubicBezTo>
                    <a:pt x="1562" y="606"/>
                    <a:pt x="1398" y="466"/>
                    <a:pt x="1176" y="466"/>
                  </a:cubicBezTo>
                  <a:close/>
                  <a:moveTo>
                    <a:pt x="22" y="1491"/>
                  </a:moveTo>
                  <a:lnTo>
                    <a:pt x="22" y="1491"/>
                  </a:lnTo>
                  <a:lnTo>
                    <a:pt x="357" y="1491"/>
                  </a:lnTo>
                  <a:lnTo>
                    <a:pt x="357" y="487"/>
                  </a:lnTo>
                  <a:lnTo>
                    <a:pt x="22" y="487"/>
                  </a:lnTo>
                  <a:lnTo>
                    <a:pt x="22" y="1491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cubicBezTo>
                    <a:pt x="74" y="0"/>
                    <a:pt x="0" y="82"/>
                    <a:pt x="0" y="178"/>
                  </a:cubicBezTo>
                  <a:cubicBezTo>
                    <a:pt x="0" y="273"/>
                    <a:pt x="74" y="347"/>
                    <a:pt x="186" y="347"/>
                  </a:cubicBezTo>
                  <a:cubicBezTo>
                    <a:pt x="305" y="347"/>
                    <a:pt x="379" y="273"/>
                    <a:pt x="379" y="178"/>
                  </a:cubicBezTo>
                  <a:cubicBezTo>
                    <a:pt x="379" y="82"/>
                    <a:pt x="305" y="0"/>
                    <a:pt x="19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xmlns="" id="{8955D6DB-85AC-454B-886A-5ED7AC0C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18821" y="12328249"/>
              <a:ext cx="273127" cy="223096"/>
            </a:xfrm>
            <a:custGeom>
              <a:avLst/>
              <a:gdLst>
                <a:gd name="T0" fmla="*/ 1491 w 1690"/>
                <a:gd name="T1" fmla="*/ 223 h 1374"/>
                <a:gd name="T2" fmla="*/ 1491 w 1690"/>
                <a:gd name="T3" fmla="*/ 223 h 1374"/>
                <a:gd name="T4" fmla="*/ 1647 w 1690"/>
                <a:gd name="T5" fmla="*/ 30 h 1374"/>
                <a:gd name="T6" fmla="*/ 1424 w 1690"/>
                <a:gd name="T7" fmla="*/ 108 h 1374"/>
                <a:gd name="T8" fmla="*/ 1171 w 1690"/>
                <a:gd name="T9" fmla="*/ 0 h 1374"/>
                <a:gd name="T10" fmla="*/ 821 w 1690"/>
                <a:gd name="T11" fmla="*/ 356 h 1374"/>
                <a:gd name="T12" fmla="*/ 827 w 1690"/>
                <a:gd name="T13" fmla="*/ 428 h 1374"/>
                <a:gd name="T14" fmla="*/ 114 w 1690"/>
                <a:gd name="T15" fmla="*/ 66 h 1374"/>
                <a:gd name="T16" fmla="*/ 72 w 1690"/>
                <a:gd name="T17" fmla="*/ 241 h 1374"/>
                <a:gd name="T18" fmla="*/ 223 w 1690"/>
                <a:gd name="T19" fmla="*/ 530 h 1374"/>
                <a:gd name="T20" fmla="*/ 66 w 1690"/>
                <a:gd name="T21" fmla="*/ 488 h 1374"/>
                <a:gd name="T22" fmla="*/ 66 w 1690"/>
                <a:gd name="T23" fmla="*/ 494 h 1374"/>
                <a:gd name="T24" fmla="*/ 344 w 1690"/>
                <a:gd name="T25" fmla="*/ 832 h 1374"/>
                <a:gd name="T26" fmla="*/ 253 w 1690"/>
                <a:gd name="T27" fmla="*/ 844 h 1374"/>
                <a:gd name="T28" fmla="*/ 187 w 1690"/>
                <a:gd name="T29" fmla="*/ 838 h 1374"/>
                <a:gd name="T30" fmla="*/ 513 w 1690"/>
                <a:gd name="T31" fmla="*/ 1079 h 1374"/>
                <a:gd name="T32" fmla="*/ 78 w 1690"/>
                <a:gd name="T33" fmla="*/ 1230 h 1374"/>
                <a:gd name="T34" fmla="*/ 0 w 1690"/>
                <a:gd name="T35" fmla="*/ 1224 h 1374"/>
                <a:gd name="T36" fmla="*/ 525 w 1690"/>
                <a:gd name="T37" fmla="*/ 1374 h 1374"/>
                <a:gd name="T38" fmla="*/ 1521 w 1690"/>
                <a:gd name="T39" fmla="*/ 392 h 1374"/>
                <a:gd name="T40" fmla="*/ 1521 w 1690"/>
                <a:gd name="T41" fmla="*/ 344 h 1374"/>
                <a:gd name="T42" fmla="*/ 1690 w 1690"/>
                <a:gd name="T43" fmla="*/ 163 h 1374"/>
                <a:gd name="T44" fmla="*/ 1491 w 1690"/>
                <a:gd name="T45" fmla="*/ 223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0" h="1374">
                  <a:moveTo>
                    <a:pt x="1491" y="223"/>
                  </a:moveTo>
                  <a:lnTo>
                    <a:pt x="1491" y="223"/>
                  </a:lnTo>
                  <a:cubicBezTo>
                    <a:pt x="1569" y="175"/>
                    <a:pt x="1617" y="108"/>
                    <a:pt x="1647" y="30"/>
                  </a:cubicBezTo>
                  <a:cubicBezTo>
                    <a:pt x="1581" y="66"/>
                    <a:pt x="1509" y="96"/>
                    <a:pt x="1424" y="108"/>
                  </a:cubicBezTo>
                  <a:cubicBezTo>
                    <a:pt x="1358" y="42"/>
                    <a:pt x="1273" y="0"/>
                    <a:pt x="1171" y="0"/>
                  </a:cubicBezTo>
                  <a:cubicBezTo>
                    <a:pt x="977" y="0"/>
                    <a:pt x="821" y="157"/>
                    <a:pt x="821" y="356"/>
                  </a:cubicBezTo>
                  <a:cubicBezTo>
                    <a:pt x="821" y="374"/>
                    <a:pt x="827" y="404"/>
                    <a:pt x="827" y="428"/>
                  </a:cubicBezTo>
                  <a:cubicBezTo>
                    <a:pt x="543" y="410"/>
                    <a:pt x="283" y="277"/>
                    <a:pt x="114" y="66"/>
                  </a:cubicBezTo>
                  <a:cubicBezTo>
                    <a:pt x="84" y="120"/>
                    <a:pt x="72" y="175"/>
                    <a:pt x="72" y="241"/>
                  </a:cubicBezTo>
                  <a:cubicBezTo>
                    <a:pt x="72" y="362"/>
                    <a:pt x="132" y="470"/>
                    <a:pt x="223" y="530"/>
                  </a:cubicBezTo>
                  <a:cubicBezTo>
                    <a:pt x="169" y="530"/>
                    <a:pt x="114" y="512"/>
                    <a:pt x="66" y="488"/>
                  </a:cubicBezTo>
                  <a:lnTo>
                    <a:pt x="66" y="494"/>
                  </a:lnTo>
                  <a:cubicBezTo>
                    <a:pt x="66" y="663"/>
                    <a:pt x="187" y="802"/>
                    <a:pt x="344" y="832"/>
                  </a:cubicBezTo>
                  <a:cubicBezTo>
                    <a:pt x="313" y="838"/>
                    <a:pt x="283" y="844"/>
                    <a:pt x="253" y="844"/>
                  </a:cubicBezTo>
                  <a:cubicBezTo>
                    <a:pt x="235" y="844"/>
                    <a:pt x="211" y="838"/>
                    <a:pt x="187" y="838"/>
                  </a:cubicBezTo>
                  <a:cubicBezTo>
                    <a:pt x="235" y="977"/>
                    <a:pt x="356" y="1073"/>
                    <a:pt x="513" y="1079"/>
                  </a:cubicBezTo>
                  <a:cubicBezTo>
                    <a:pt x="392" y="1170"/>
                    <a:pt x="241" y="1230"/>
                    <a:pt x="78" y="1230"/>
                  </a:cubicBezTo>
                  <a:cubicBezTo>
                    <a:pt x="54" y="1230"/>
                    <a:pt x="24" y="1230"/>
                    <a:pt x="0" y="1224"/>
                  </a:cubicBezTo>
                  <a:cubicBezTo>
                    <a:pt x="151" y="1326"/>
                    <a:pt x="338" y="1374"/>
                    <a:pt x="525" y="1374"/>
                  </a:cubicBezTo>
                  <a:cubicBezTo>
                    <a:pt x="1171" y="1374"/>
                    <a:pt x="1521" y="844"/>
                    <a:pt x="1521" y="392"/>
                  </a:cubicBezTo>
                  <a:lnTo>
                    <a:pt x="1521" y="344"/>
                  </a:lnTo>
                  <a:cubicBezTo>
                    <a:pt x="1587" y="295"/>
                    <a:pt x="1647" y="235"/>
                    <a:pt x="1690" y="163"/>
                  </a:cubicBezTo>
                  <a:cubicBezTo>
                    <a:pt x="1635" y="193"/>
                    <a:pt x="1569" y="211"/>
                    <a:pt x="1491" y="2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xmlns="" id="{64887C68-EFB2-4F38-9F32-99FA18607254}"/>
                </a:ext>
              </a:extLst>
            </p:cNvPr>
            <p:cNvSpPr/>
            <p:nvPr userDrawn="1"/>
          </p:nvSpPr>
          <p:spPr>
            <a:xfrm>
              <a:off x="1086010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67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xmlns="" id="{4D415E97-89DA-4B26-9BFC-C602A67160A0}"/>
                </a:ext>
              </a:extLst>
            </p:cNvPr>
            <p:cNvSpPr/>
            <p:nvPr userDrawn="1"/>
          </p:nvSpPr>
          <p:spPr>
            <a:xfrm>
              <a:off x="312182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67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xmlns="" id="{7F4528C2-D386-4DE1-8ACF-19C9C8DB73BA}"/>
                </a:ext>
              </a:extLst>
            </p:cNvPr>
            <p:cNvSpPr/>
            <p:nvPr userDrawn="1"/>
          </p:nvSpPr>
          <p:spPr>
            <a:xfrm rot="10800000">
              <a:off x="1859838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67"/>
            </a:p>
          </p:txBody>
        </p:sp>
      </p:grpSp>
    </p:spTree>
    <p:extLst>
      <p:ext uri="{BB962C8B-B14F-4D97-AF65-F5344CB8AC3E}">
        <p14:creationId xmlns:p14="http://schemas.microsoft.com/office/powerpoint/2010/main" val="1701440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888" r:id="rId2"/>
    <p:sldLayoutId id="2147483889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84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85800" indent="-6858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4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485900" indent="-5715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6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2286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3200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41148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5012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59436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6858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7772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1812C9B-C4F1-49C5-8B16-2FE27234D329}"/>
              </a:ext>
            </a:extLst>
          </p:cNvPr>
          <p:cNvSpPr txBox="1">
            <a:spLocks/>
          </p:cNvSpPr>
          <p:nvPr userDrawn="1"/>
        </p:nvSpPr>
        <p:spPr>
          <a:xfrm>
            <a:off x="1244015" y="12860498"/>
            <a:ext cx="247493" cy="582761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2000" smtClean="0">
                <a:solidFill>
                  <a:schemeClr val="tx1"/>
                </a:solidFill>
              </a:rPr>
              <a:pPr algn="ctr"/>
              <a:t>‹nº›</a:t>
            </a:fld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307625DC-754B-4896-ADAF-401C70997717}"/>
              </a:ext>
            </a:extLst>
          </p:cNvPr>
          <p:cNvSpPr/>
          <p:nvPr userDrawn="1"/>
        </p:nvSpPr>
        <p:spPr>
          <a:xfrm>
            <a:off x="1072028" y="12856161"/>
            <a:ext cx="591468" cy="591468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6FAE91E-1570-4CCB-8697-3675EF4A8732}"/>
              </a:ext>
            </a:extLst>
          </p:cNvPr>
          <p:cNvSpPr/>
          <p:nvPr userDrawn="1"/>
        </p:nvSpPr>
        <p:spPr>
          <a:xfrm>
            <a:off x="297699" y="12856161"/>
            <a:ext cx="591468" cy="591468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xmlns="" id="{FAC15065-526C-4B5B-BEB1-892A718C3AFA}"/>
              </a:ext>
            </a:extLst>
          </p:cNvPr>
          <p:cNvSpPr/>
          <p:nvPr userDrawn="1"/>
        </p:nvSpPr>
        <p:spPr>
          <a:xfrm rot="2700000">
            <a:off x="554840" y="13071912"/>
            <a:ext cx="159968" cy="159968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AA197A07-68B5-4706-B796-AC2B9E3BDF4E}"/>
              </a:ext>
            </a:extLst>
          </p:cNvPr>
          <p:cNvSpPr/>
          <p:nvPr userDrawn="1"/>
        </p:nvSpPr>
        <p:spPr>
          <a:xfrm rot="10800000">
            <a:off x="1846356" y="12856161"/>
            <a:ext cx="591468" cy="591468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xmlns="" id="{81DBD849-297F-4F9A-BEF7-60ECD498A866}"/>
              </a:ext>
            </a:extLst>
          </p:cNvPr>
          <p:cNvSpPr/>
          <p:nvPr userDrawn="1"/>
        </p:nvSpPr>
        <p:spPr>
          <a:xfrm rot="13500000">
            <a:off x="2020714" y="13071912"/>
            <a:ext cx="159968" cy="159968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1" name="Action Button: Forward or Next 2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xmlns="" id="{042D39B4-024E-44C9-A16B-5286E9AA9911}"/>
              </a:ext>
            </a:extLst>
          </p:cNvPr>
          <p:cNvSpPr/>
          <p:nvPr userDrawn="1"/>
        </p:nvSpPr>
        <p:spPr>
          <a:xfrm>
            <a:off x="1798055" y="12800160"/>
            <a:ext cx="714192" cy="714192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Action Button: Back or Previous 2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xmlns="" id="{DEBEC572-F3FD-4958-87CB-8F0026086590}"/>
              </a:ext>
            </a:extLst>
          </p:cNvPr>
          <p:cNvSpPr/>
          <p:nvPr userDrawn="1"/>
        </p:nvSpPr>
        <p:spPr>
          <a:xfrm>
            <a:off x="241069" y="12786360"/>
            <a:ext cx="714192" cy="714192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EF6635E-33D2-40DD-8284-62E48C402864}"/>
              </a:ext>
            </a:extLst>
          </p:cNvPr>
          <p:cNvSpPr txBox="1"/>
          <p:nvPr userDrawn="1"/>
        </p:nvSpPr>
        <p:spPr>
          <a:xfrm>
            <a:off x="17061943" y="12958790"/>
            <a:ext cx="470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MASSIVE X presentation to DesignTuts team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4120C111-C5ED-44CF-AE07-8E7DDFB3302C}"/>
              </a:ext>
            </a:extLst>
          </p:cNvPr>
          <p:cNvGrpSpPr/>
          <p:nvPr userDrawn="1"/>
        </p:nvGrpSpPr>
        <p:grpSpPr>
          <a:xfrm>
            <a:off x="21824690" y="12757785"/>
            <a:ext cx="2271178" cy="713731"/>
            <a:chOff x="241069" y="12070461"/>
            <a:chExt cx="2271178" cy="713731"/>
          </a:xfrm>
        </p:grpSpPr>
        <p:sp>
          <p:nvSpPr>
            <p:cNvPr id="25" name="Rectangle 24">
              <a:hlinkClick r:id="rId5"/>
              <a:extLst>
                <a:ext uri="{FF2B5EF4-FFF2-40B4-BE49-F238E27FC236}">
                  <a16:creationId xmlns:a16="http://schemas.microsoft.com/office/drawing/2014/main" xmlns="" id="{8F1E9E9A-5D5E-4083-8568-28144315F49D}"/>
                </a:ext>
              </a:extLst>
            </p:cNvPr>
            <p:cNvSpPr/>
            <p:nvPr userDrawn="1"/>
          </p:nvSpPr>
          <p:spPr>
            <a:xfrm>
              <a:off x="1798516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hlinkClick r:id="rId6"/>
              <a:extLst>
                <a:ext uri="{FF2B5EF4-FFF2-40B4-BE49-F238E27FC236}">
                  <a16:creationId xmlns:a16="http://schemas.microsoft.com/office/drawing/2014/main" xmlns="" id="{586BBC23-8BDC-4F4E-997F-FF87A160454B}"/>
                </a:ext>
              </a:extLst>
            </p:cNvPr>
            <p:cNvSpPr/>
            <p:nvPr userDrawn="1"/>
          </p:nvSpPr>
          <p:spPr>
            <a:xfrm>
              <a:off x="1010984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hlinkClick r:id="rId7"/>
              <a:extLst>
                <a:ext uri="{FF2B5EF4-FFF2-40B4-BE49-F238E27FC236}">
                  <a16:creationId xmlns:a16="http://schemas.microsoft.com/office/drawing/2014/main" xmlns="" id="{7B9B9462-02FD-4850-A939-875FCAEBC901}"/>
                </a:ext>
              </a:extLst>
            </p:cNvPr>
            <p:cNvSpPr/>
            <p:nvPr userDrawn="1"/>
          </p:nvSpPr>
          <p:spPr>
            <a:xfrm>
              <a:off x="241069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xmlns="" id="{74A58422-42EE-43C0-A3F1-C63186FFEF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841" y="12311451"/>
              <a:ext cx="113773" cy="244458"/>
            </a:xfrm>
            <a:custGeom>
              <a:avLst/>
              <a:gdLst>
                <a:gd name="T0" fmla="*/ 573 w 704"/>
                <a:gd name="T1" fmla="*/ 255 h 1506"/>
                <a:gd name="T2" fmla="*/ 573 w 704"/>
                <a:gd name="T3" fmla="*/ 255 h 1506"/>
                <a:gd name="T4" fmla="*/ 704 w 704"/>
                <a:gd name="T5" fmla="*/ 255 h 1506"/>
                <a:gd name="T6" fmla="*/ 704 w 704"/>
                <a:gd name="T7" fmla="*/ 0 h 1506"/>
                <a:gd name="T8" fmla="*/ 492 w 704"/>
                <a:gd name="T9" fmla="*/ 0 h 1506"/>
                <a:gd name="T10" fmla="*/ 155 w 704"/>
                <a:gd name="T11" fmla="*/ 336 h 1506"/>
                <a:gd name="T12" fmla="*/ 155 w 704"/>
                <a:gd name="T13" fmla="*/ 493 h 1506"/>
                <a:gd name="T14" fmla="*/ 0 w 704"/>
                <a:gd name="T15" fmla="*/ 493 h 1506"/>
                <a:gd name="T16" fmla="*/ 0 w 704"/>
                <a:gd name="T17" fmla="*/ 749 h 1506"/>
                <a:gd name="T18" fmla="*/ 155 w 704"/>
                <a:gd name="T19" fmla="*/ 749 h 1506"/>
                <a:gd name="T20" fmla="*/ 155 w 704"/>
                <a:gd name="T21" fmla="*/ 1506 h 1506"/>
                <a:gd name="T22" fmla="*/ 467 w 704"/>
                <a:gd name="T23" fmla="*/ 1506 h 1506"/>
                <a:gd name="T24" fmla="*/ 467 w 704"/>
                <a:gd name="T25" fmla="*/ 749 h 1506"/>
                <a:gd name="T26" fmla="*/ 679 w 704"/>
                <a:gd name="T27" fmla="*/ 749 h 1506"/>
                <a:gd name="T28" fmla="*/ 704 w 704"/>
                <a:gd name="T29" fmla="*/ 493 h 1506"/>
                <a:gd name="T30" fmla="*/ 467 w 704"/>
                <a:gd name="T31" fmla="*/ 493 h 1506"/>
                <a:gd name="T32" fmla="*/ 467 w 704"/>
                <a:gd name="T33" fmla="*/ 362 h 1506"/>
                <a:gd name="T34" fmla="*/ 573 w 704"/>
                <a:gd name="T35" fmla="*/ 255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4" h="1506">
                  <a:moveTo>
                    <a:pt x="573" y="255"/>
                  </a:moveTo>
                  <a:lnTo>
                    <a:pt x="573" y="255"/>
                  </a:lnTo>
                  <a:lnTo>
                    <a:pt x="704" y="255"/>
                  </a:lnTo>
                  <a:lnTo>
                    <a:pt x="704" y="0"/>
                  </a:lnTo>
                  <a:lnTo>
                    <a:pt x="492" y="0"/>
                  </a:lnTo>
                  <a:cubicBezTo>
                    <a:pt x="243" y="0"/>
                    <a:pt x="155" y="124"/>
                    <a:pt x="155" y="336"/>
                  </a:cubicBezTo>
                  <a:lnTo>
                    <a:pt x="155" y="493"/>
                  </a:lnTo>
                  <a:lnTo>
                    <a:pt x="0" y="493"/>
                  </a:lnTo>
                  <a:lnTo>
                    <a:pt x="0" y="749"/>
                  </a:lnTo>
                  <a:lnTo>
                    <a:pt x="155" y="749"/>
                  </a:lnTo>
                  <a:lnTo>
                    <a:pt x="155" y="1506"/>
                  </a:lnTo>
                  <a:lnTo>
                    <a:pt x="467" y="1506"/>
                  </a:lnTo>
                  <a:lnTo>
                    <a:pt x="467" y="749"/>
                  </a:lnTo>
                  <a:lnTo>
                    <a:pt x="679" y="749"/>
                  </a:lnTo>
                  <a:lnTo>
                    <a:pt x="704" y="493"/>
                  </a:lnTo>
                  <a:lnTo>
                    <a:pt x="467" y="493"/>
                  </a:lnTo>
                  <a:lnTo>
                    <a:pt x="467" y="362"/>
                  </a:lnTo>
                  <a:cubicBezTo>
                    <a:pt x="467" y="293"/>
                    <a:pt x="473" y="255"/>
                    <a:pt x="573" y="255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xmlns="" id="{E6B37533-1B1D-49BB-90CC-4EC696605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55408" y="12306253"/>
              <a:ext cx="252294" cy="242147"/>
            </a:xfrm>
            <a:custGeom>
              <a:avLst/>
              <a:gdLst>
                <a:gd name="T0" fmla="*/ 1176 w 1562"/>
                <a:gd name="T1" fmla="*/ 466 h 1491"/>
                <a:gd name="T2" fmla="*/ 1176 w 1562"/>
                <a:gd name="T3" fmla="*/ 466 h 1491"/>
                <a:gd name="T4" fmla="*/ 871 w 1562"/>
                <a:gd name="T5" fmla="*/ 636 h 1491"/>
                <a:gd name="T6" fmla="*/ 871 w 1562"/>
                <a:gd name="T7" fmla="*/ 488 h 1491"/>
                <a:gd name="T8" fmla="*/ 538 w 1562"/>
                <a:gd name="T9" fmla="*/ 488 h 1491"/>
                <a:gd name="T10" fmla="*/ 538 w 1562"/>
                <a:gd name="T11" fmla="*/ 1491 h 1491"/>
                <a:gd name="T12" fmla="*/ 871 w 1562"/>
                <a:gd name="T13" fmla="*/ 1491 h 1491"/>
                <a:gd name="T14" fmla="*/ 871 w 1562"/>
                <a:gd name="T15" fmla="*/ 931 h 1491"/>
                <a:gd name="T16" fmla="*/ 886 w 1562"/>
                <a:gd name="T17" fmla="*/ 850 h 1491"/>
                <a:gd name="T18" fmla="*/ 1057 w 1562"/>
                <a:gd name="T19" fmla="*/ 724 h 1491"/>
                <a:gd name="T20" fmla="*/ 1228 w 1562"/>
                <a:gd name="T21" fmla="*/ 953 h 1491"/>
                <a:gd name="T22" fmla="*/ 1228 w 1562"/>
                <a:gd name="T23" fmla="*/ 1491 h 1491"/>
                <a:gd name="T24" fmla="*/ 1562 w 1562"/>
                <a:gd name="T25" fmla="*/ 1491 h 1491"/>
                <a:gd name="T26" fmla="*/ 1562 w 1562"/>
                <a:gd name="T27" fmla="*/ 916 h 1491"/>
                <a:gd name="T28" fmla="*/ 1176 w 1562"/>
                <a:gd name="T29" fmla="*/ 466 h 1491"/>
                <a:gd name="T30" fmla="*/ 22 w 1562"/>
                <a:gd name="T31" fmla="*/ 1491 h 1491"/>
                <a:gd name="T32" fmla="*/ 22 w 1562"/>
                <a:gd name="T33" fmla="*/ 1491 h 1491"/>
                <a:gd name="T34" fmla="*/ 357 w 1562"/>
                <a:gd name="T35" fmla="*/ 1491 h 1491"/>
                <a:gd name="T36" fmla="*/ 357 w 1562"/>
                <a:gd name="T37" fmla="*/ 487 h 1491"/>
                <a:gd name="T38" fmla="*/ 22 w 1562"/>
                <a:gd name="T39" fmla="*/ 487 h 1491"/>
                <a:gd name="T40" fmla="*/ 22 w 1562"/>
                <a:gd name="T41" fmla="*/ 1491 h 1491"/>
                <a:gd name="T42" fmla="*/ 193 w 1562"/>
                <a:gd name="T43" fmla="*/ 0 h 1491"/>
                <a:gd name="T44" fmla="*/ 193 w 1562"/>
                <a:gd name="T45" fmla="*/ 0 h 1491"/>
                <a:gd name="T46" fmla="*/ 0 w 1562"/>
                <a:gd name="T47" fmla="*/ 178 h 1491"/>
                <a:gd name="T48" fmla="*/ 186 w 1562"/>
                <a:gd name="T49" fmla="*/ 347 h 1491"/>
                <a:gd name="T50" fmla="*/ 379 w 1562"/>
                <a:gd name="T51" fmla="*/ 178 h 1491"/>
                <a:gd name="T52" fmla="*/ 193 w 1562"/>
                <a:gd name="T53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2" h="1491">
                  <a:moveTo>
                    <a:pt x="1176" y="466"/>
                  </a:moveTo>
                  <a:lnTo>
                    <a:pt x="1176" y="466"/>
                  </a:lnTo>
                  <a:cubicBezTo>
                    <a:pt x="990" y="466"/>
                    <a:pt x="916" y="562"/>
                    <a:pt x="871" y="636"/>
                  </a:cubicBezTo>
                  <a:lnTo>
                    <a:pt x="871" y="488"/>
                  </a:lnTo>
                  <a:lnTo>
                    <a:pt x="538" y="488"/>
                  </a:lnTo>
                  <a:cubicBezTo>
                    <a:pt x="545" y="584"/>
                    <a:pt x="538" y="1491"/>
                    <a:pt x="538" y="1491"/>
                  </a:cubicBezTo>
                  <a:lnTo>
                    <a:pt x="871" y="1491"/>
                  </a:lnTo>
                  <a:lnTo>
                    <a:pt x="871" y="931"/>
                  </a:lnTo>
                  <a:cubicBezTo>
                    <a:pt x="871" y="901"/>
                    <a:pt x="871" y="872"/>
                    <a:pt x="886" y="850"/>
                  </a:cubicBezTo>
                  <a:cubicBezTo>
                    <a:pt x="909" y="791"/>
                    <a:pt x="961" y="724"/>
                    <a:pt x="1057" y="724"/>
                  </a:cubicBezTo>
                  <a:cubicBezTo>
                    <a:pt x="1176" y="724"/>
                    <a:pt x="1228" y="820"/>
                    <a:pt x="1228" y="953"/>
                  </a:cubicBezTo>
                  <a:lnTo>
                    <a:pt x="1228" y="1491"/>
                  </a:lnTo>
                  <a:lnTo>
                    <a:pt x="1562" y="1491"/>
                  </a:lnTo>
                  <a:lnTo>
                    <a:pt x="1562" y="916"/>
                  </a:lnTo>
                  <a:cubicBezTo>
                    <a:pt x="1562" y="606"/>
                    <a:pt x="1398" y="466"/>
                    <a:pt x="1176" y="466"/>
                  </a:cubicBezTo>
                  <a:close/>
                  <a:moveTo>
                    <a:pt x="22" y="1491"/>
                  </a:moveTo>
                  <a:lnTo>
                    <a:pt x="22" y="1491"/>
                  </a:lnTo>
                  <a:lnTo>
                    <a:pt x="357" y="1491"/>
                  </a:lnTo>
                  <a:lnTo>
                    <a:pt x="357" y="487"/>
                  </a:lnTo>
                  <a:lnTo>
                    <a:pt x="22" y="487"/>
                  </a:lnTo>
                  <a:lnTo>
                    <a:pt x="22" y="1491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cubicBezTo>
                    <a:pt x="74" y="0"/>
                    <a:pt x="0" y="82"/>
                    <a:pt x="0" y="178"/>
                  </a:cubicBezTo>
                  <a:cubicBezTo>
                    <a:pt x="0" y="273"/>
                    <a:pt x="74" y="347"/>
                    <a:pt x="186" y="347"/>
                  </a:cubicBezTo>
                  <a:cubicBezTo>
                    <a:pt x="305" y="347"/>
                    <a:pt x="379" y="273"/>
                    <a:pt x="379" y="178"/>
                  </a:cubicBezTo>
                  <a:cubicBezTo>
                    <a:pt x="379" y="82"/>
                    <a:pt x="305" y="0"/>
                    <a:pt x="19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xmlns="" id="{8955D6DB-85AC-454B-886A-5ED7AC0C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18821" y="12328249"/>
              <a:ext cx="273127" cy="223096"/>
            </a:xfrm>
            <a:custGeom>
              <a:avLst/>
              <a:gdLst>
                <a:gd name="T0" fmla="*/ 1491 w 1690"/>
                <a:gd name="T1" fmla="*/ 223 h 1374"/>
                <a:gd name="T2" fmla="*/ 1491 w 1690"/>
                <a:gd name="T3" fmla="*/ 223 h 1374"/>
                <a:gd name="T4" fmla="*/ 1647 w 1690"/>
                <a:gd name="T5" fmla="*/ 30 h 1374"/>
                <a:gd name="T6" fmla="*/ 1424 w 1690"/>
                <a:gd name="T7" fmla="*/ 108 h 1374"/>
                <a:gd name="T8" fmla="*/ 1171 w 1690"/>
                <a:gd name="T9" fmla="*/ 0 h 1374"/>
                <a:gd name="T10" fmla="*/ 821 w 1690"/>
                <a:gd name="T11" fmla="*/ 356 h 1374"/>
                <a:gd name="T12" fmla="*/ 827 w 1690"/>
                <a:gd name="T13" fmla="*/ 428 h 1374"/>
                <a:gd name="T14" fmla="*/ 114 w 1690"/>
                <a:gd name="T15" fmla="*/ 66 h 1374"/>
                <a:gd name="T16" fmla="*/ 72 w 1690"/>
                <a:gd name="T17" fmla="*/ 241 h 1374"/>
                <a:gd name="T18" fmla="*/ 223 w 1690"/>
                <a:gd name="T19" fmla="*/ 530 h 1374"/>
                <a:gd name="T20" fmla="*/ 66 w 1690"/>
                <a:gd name="T21" fmla="*/ 488 h 1374"/>
                <a:gd name="T22" fmla="*/ 66 w 1690"/>
                <a:gd name="T23" fmla="*/ 494 h 1374"/>
                <a:gd name="T24" fmla="*/ 344 w 1690"/>
                <a:gd name="T25" fmla="*/ 832 h 1374"/>
                <a:gd name="T26" fmla="*/ 253 w 1690"/>
                <a:gd name="T27" fmla="*/ 844 h 1374"/>
                <a:gd name="T28" fmla="*/ 187 w 1690"/>
                <a:gd name="T29" fmla="*/ 838 h 1374"/>
                <a:gd name="T30" fmla="*/ 513 w 1690"/>
                <a:gd name="T31" fmla="*/ 1079 h 1374"/>
                <a:gd name="T32" fmla="*/ 78 w 1690"/>
                <a:gd name="T33" fmla="*/ 1230 h 1374"/>
                <a:gd name="T34" fmla="*/ 0 w 1690"/>
                <a:gd name="T35" fmla="*/ 1224 h 1374"/>
                <a:gd name="T36" fmla="*/ 525 w 1690"/>
                <a:gd name="T37" fmla="*/ 1374 h 1374"/>
                <a:gd name="T38" fmla="*/ 1521 w 1690"/>
                <a:gd name="T39" fmla="*/ 392 h 1374"/>
                <a:gd name="T40" fmla="*/ 1521 w 1690"/>
                <a:gd name="T41" fmla="*/ 344 h 1374"/>
                <a:gd name="T42" fmla="*/ 1690 w 1690"/>
                <a:gd name="T43" fmla="*/ 163 h 1374"/>
                <a:gd name="T44" fmla="*/ 1491 w 1690"/>
                <a:gd name="T45" fmla="*/ 223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0" h="1374">
                  <a:moveTo>
                    <a:pt x="1491" y="223"/>
                  </a:moveTo>
                  <a:lnTo>
                    <a:pt x="1491" y="223"/>
                  </a:lnTo>
                  <a:cubicBezTo>
                    <a:pt x="1569" y="175"/>
                    <a:pt x="1617" y="108"/>
                    <a:pt x="1647" y="30"/>
                  </a:cubicBezTo>
                  <a:cubicBezTo>
                    <a:pt x="1581" y="66"/>
                    <a:pt x="1509" y="96"/>
                    <a:pt x="1424" y="108"/>
                  </a:cubicBezTo>
                  <a:cubicBezTo>
                    <a:pt x="1358" y="42"/>
                    <a:pt x="1273" y="0"/>
                    <a:pt x="1171" y="0"/>
                  </a:cubicBezTo>
                  <a:cubicBezTo>
                    <a:pt x="977" y="0"/>
                    <a:pt x="821" y="157"/>
                    <a:pt x="821" y="356"/>
                  </a:cubicBezTo>
                  <a:cubicBezTo>
                    <a:pt x="821" y="374"/>
                    <a:pt x="827" y="404"/>
                    <a:pt x="827" y="428"/>
                  </a:cubicBezTo>
                  <a:cubicBezTo>
                    <a:pt x="543" y="410"/>
                    <a:pt x="283" y="277"/>
                    <a:pt x="114" y="66"/>
                  </a:cubicBezTo>
                  <a:cubicBezTo>
                    <a:pt x="84" y="120"/>
                    <a:pt x="72" y="175"/>
                    <a:pt x="72" y="241"/>
                  </a:cubicBezTo>
                  <a:cubicBezTo>
                    <a:pt x="72" y="362"/>
                    <a:pt x="132" y="470"/>
                    <a:pt x="223" y="530"/>
                  </a:cubicBezTo>
                  <a:cubicBezTo>
                    <a:pt x="169" y="530"/>
                    <a:pt x="114" y="512"/>
                    <a:pt x="66" y="488"/>
                  </a:cubicBezTo>
                  <a:lnTo>
                    <a:pt x="66" y="494"/>
                  </a:lnTo>
                  <a:cubicBezTo>
                    <a:pt x="66" y="663"/>
                    <a:pt x="187" y="802"/>
                    <a:pt x="344" y="832"/>
                  </a:cubicBezTo>
                  <a:cubicBezTo>
                    <a:pt x="313" y="838"/>
                    <a:pt x="283" y="844"/>
                    <a:pt x="253" y="844"/>
                  </a:cubicBezTo>
                  <a:cubicBezTo>
                    <a:pt x="235" y="844"/>
                    <a:pt x="211" y="838"/>
                    <a:pt x="187" y="838"/>
                  </a:cubicBezTo>
                  <a:cubicBezTo>
                    <a:pt x="235" y="977"/>
                    <a:pt x="356" y="1073"/>
                    <a:pt x="513" y="1079"/>
                  </a:cubicBezTo>
                  <a:cubicBezTo>
                    <a:pt x="392" y="1170"/>
                    <a:pt x="241" y="1230"/>
                    <a:pt x="78" y="1230"/>
                  </a:cubicBezTo>
                  <a:cubicBezTo>
                    <a:pt x="54" y="1230"/>
                    <a:pt x="24" y="1230"/>
                    <a:pt x="0" y="1224"/>
                  </a:cubicBezTo>
                  <a:cubicBezTo>
                    <a:pt x="151" y="1326"/>
                    <a:pt x="338" y="1374"/>
                    <a:pt x="525" y="1374"/>
                  </a:cubicBezTo>
                  <a:cubicBezTo>
                    <a:pt x="1171" y="1374"/>
                    <a:pt x="1521" y="844"/>
                    <a:pt x="1521" y="392"/>
                  </a:cubicBezTo>
                  <a:lnTo>
                    <a:pt x="1521" y="344"/>
                  </a:lnTo>
                  <a:cubicBezTo>
                    <a:pt x="1587" y="295"/>
                    <a:pt x="1647" y="235"/>
                    <a:pt x="1690" y="163"/>
                  </a:cubicBezTo>
                  <a:cubicBezTo>
                    <a:pt x="1635" y="193"/>
                    <a:pt x="1569" y="211"/>
                    <a:pt x="1491" y="2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xmlns="" id="{64887C68-EFB2-4F38-9F32-99FA18607254}"/>
                </a:ext>
              </a:extLst>
            </p:cNvPr>
            <p:cNvSpPr/>
            <p:nvPr userDrawn="1"/>
          </p:nvSpPr>
          <p:spPr>
            <a:xfrm>
              <a:off x="1086010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67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xmlns="" id="{4D415E97-89DA-4B26-9BFC-C602A67160A0}"/>
                </a:ext>
              </a:extLst>
            </p:cNvPr>
            <p:cNvSpPr/>
            <p:nvPr userDrawn="1"/>
          </p:nvSpPr>
          <p:spPr>
            <a:xfrm>
              <a:off x="312182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67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xmlns="" id="{7F4528C2-D386-4DE1-8ACF-19C9C8DB73BA}"/>
                </a:ext>
              </a:extLst>
            </p:cNvPr>
            <p:cNvSpPr/>
            <p:nvPr userDrawn="1"/>
          </p:nvSpPr>
          <p:spPr>
            <a:xfrm rot="10800000">
              <a:off x="1859838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67"/>
            </a:p>
          </p:txBody>
        </p:sp>
      </p:grpSp>
    </p:spTree>
    <p:extLst>
      <p:ext uri="{BB962C8B-B14F-4D97-AF65-F5344CB8AC3E}">
        <p14:creationId xmlns:p14="http://schemas.microsoft.com/office/powerpoint/2010/main" val="2382260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887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84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85800" indent="-6858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4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485900" indent="-5715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6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2286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3200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41148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5012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59436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6858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7772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2115FB8-78C1-41FC-AA74-0AAE22885881}"/>
              </a:ext>
            </a:extLst>
          </p:cNvPr>
          <p:cNvSpPr/>
          <p:nvPr userDrawn="1"/>
        </p:nvSpPr>
        <p:spPr>
          <a:xfrm>
            <a:off x="570735" y="11413578"/>
            <a:ext cx="492444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400">
                <a:solidFill>
                  <a:schemeClr val="tx1">
                    <a:lumMod val="90000"/>
                    <a:lumOff val="10000"/>
                  </a:schemeClr>
                </a:solidFill>
                <a:latin typeface="dt-social-01" panose="02000509000000000000" pitchFamily="49" charset="0"/>
              </a:rPr>
              <a:t>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0E71FF4F-D51E-4741-AC75-92C735CF1AFA}"/>
              </a:ext>
            </a:extLst>
          </p:cNvPr>
          <p:cNvSpPr/>
          <p:nvPr userDrawn="1"/>
        </p:nvSpPr>
        <p:spPr>
          <a:xfrm>
            <a:off x="570735" y="12047869"/>
            <a:ext cx="492444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400">
                <a:solidFill>
                  <a:schemeClr val="tx1">
                    <a:lumMod val="90000"/>
                    <a:lumOff val="10000"/>
                  </a:schemeClr>
                </a:solidFill>
                <a:latin typeface="dt-social-02" panose="02000509000000000000" pitchFamily="49" charset="0"/>
              </a:rPr>
              <a:t>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59C27720-CCEE-48FC-BBC2-582E21201929}"/>
              </a:ext>
            </a:extLst>
          </p:cNvPr>
          <p:cNvSpPr/>
          <p:nvPr userDrawn="1"/>
        </p:nvSpPr>
        <p:spPr>
          <a:xfrm>
            <a:off x="570735" y="12682160"/>
            <a:ext cx="492444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400">
                <a:solidFill>
                  <a:schemeClr val="tx1">
                    <a:lumMod val="90000"/>
                    <a:lumOff val="10000"/>
                  </a:schemeClr>
                </a:solidFill>
                <a:latin typeface="dt-social-02" panose="02000509000000000000" pitchFamily="49" charset="0"/>
              </a:rPr>
              <a:t>5</a:t>
            </a:r>
          </a:p>
        </p:txBody>
      </p:sp>
      <p:sp>
        <p:nvSpPr>
          <p:cNvPr id="16" name="Rectangle 15">
            <a:hlinkClick r:id="rId14"/>
            <a:extLst>
              <a:ext uri="{FF2B5EF4-FFF2-40B4-BE49-F238E27FC236}">
                <a16:creationId xmlns:a16="http://schemas.microsoft.com/office/drawing/2014/main" xmlns="" id="{6BB66B68-359E-4979-BCC1-2C508BBE21C3}"/>
              </a:ext>
            </a:extLst>
          </p:cNvPr>
          <p:cNvSpPr/>
          <p:nvPr userDrawn="1"/>
        </p:nvSpPr>
        <p:spPr>
          <a:xfrm>
            <a:off x="595372" y="12061740"/>
            <a:ext cx="443170" cy="443170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hlinkClick r:id="rId15"/>
            <a:extLst>
              <a:ext uri="{FF2B5EF4-FFF2-40B4-BE49-F238E27FC236}">
                <a16:creationId xmlns:a16="http://schemas.microsoft.com/office/drawing/2014/main" xmlns="" id="{DC5873BF-3355-4DE5-9EBF-6EC93751BFE9}"/>
              </a:ext>
            </a:extLst>
          </p:cNvPr>
          <p:cNvSpPr/>
          <p:nvPr userDrawn="1"/>
        </p:nvSpPr>
        <p:spPr>
          <a:xfrm>
            <a:off x="595372" y="11432073"/>
            <a:ext cx="443170" cy="443170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hlinkClick r:id="rId16"/>
            <a:extLst>
              <a:ext uri="{FF2B5EF4-FFF2-40B4-BE49-F238E27FC236}">
                <a16:creationId xmlns:a16="http://schemas.microsoft.com/office/drawing/2014/main" xmlns="" id="{A0EC11DE-894C-422F-8C04-D9B9596EF186}"/>
              </a:ext>
            </a:extLst>
          </p:cNvPr>
          <p:cNvSpPr/>
          <p:nvPr userDrawn="1"/>
        </p:nvSpPr>
        <p:spPr>
          <a:xfrm>
            <a:off x="595372" y="12691407"/>
            <a:ext cx="443170" cy="443170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C0609E7-B21A-44A3-8DFD-8D2964CD8535}"/>
              </a:ext>
            </a:extLst>
          </p:cNvPr>
          <p:cNvSpPr txBox="1"/>
          <p:nvPr userDrawn="1"/>
        </p:nvSpPr>
        <p:spPr>
          <a:xfrm rot="16200000">
            <a:off x="21192101" y="5902011"/>
            <a:ext cx="4828053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2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2000">
                <a:solidFill>
                  <a:schemeClr val="tx1"/>
                </a:solidFill>
              </a:rPr>
              <a:t> presentation to </a:t>
            </a:r>
            <a:r>
              <a:rPr lang="en-US" sz="2000" b="0">
                <a:solidFill>
                  <a:schemeClr val="tx1"/>
                </a:solidFill>
              </a:rPr>
              <a:t>DesignBall</a:t>
            </a:r>
            <a:r>
              <a:rPr lang="en-US" sz="2000">
                <a:solidFill>
                  <a:schemeClr val="tx1"/>
                </a:solidFill>
              </a:rPr>
              <a:t> team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A9DEC81-A035-4291-8FEC-7FC53A59434A}"/>
              </a:ext>
            </a:extLst>
          </p:cNvPr>
          <p:cNvSpPr txBox="1"/>
          <p:nvPr userDrawn="1"/>
        </p:nvSpPr>
        <p:spPr>
          <a:xfrm rot="16200000">
            <a:off x="-1412698" y="6473280"/>
            <a:ext cx="4387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DC360901-01AD-4430-8498-AB1A082771C1}"/>
              </a:ext>
            </a:extLst>
          </p:cNvPr>
          <p:cNvSpPr/>
          <p:nvPr userDrawn="1"/>
        </p:nvSpPr>
        <p:spPr>
          <a:xfrm>
            <a:off x="729638" y="739163"/>
            <a:ext cx="102824" cy="102824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E1BF17D6-2B7C-4C41-8849-23DB4B7E1C12}"/>
              </a:ext>
            </a:extLst>
          </p:cNvPr>
          <p:cNvSpPr/>
          <p:nvPr userDrawn="1"/>
        </p:nvSpPr>
        <p:spPr>
          <a:xfrm>
            <a:off x="729638" y="1036819"/>
            <a:ext cx="102824" cy="102824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7A9D41FB-1A1C-4F29-8C1E-719377825060}"/>
              </a:ext>
            </a:extLst>
          </p:cNvPr>
          <p:cNvSpPr/>
          <p:nvPr userDrawn="1"/>
        </p:nvSpPr>
        <p:spPr>
          <a:xfrm>
            <a:off x="729638" y="1334475"/>
            <a:ext cx="102824" cy="102824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9A9AFC40-C19C-466C-9791-7DEB2FEE23C0}"/>
              </a:ext>
            </a:extLst>
          </p:cNvPr>
          <p:cNvSpPr txBox="1">
            <a:spLocks/>
          </p:cNvSpPr>
          <p:nvPr userDrawn="1"/>
        </p:nvSpPr>
        <p:spPr>
          <a:xfrm>
            <a:off x="23408916" y="8877743"/>
            <a:ext cx="324565" cy="582761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24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pPr algn="ctr"/>
              <a:t>‹nº›</a:t>
            </a:fld>
            <a:endParaRPr lang="en-US" sz="14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8118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816">
          <p15:clr>
            <a:srgbClr val="F26B43"/>
          </p15:clr>
        </p15:guide>
        <p15:guide id="4" orient="horz" pos="7776">
          <p15:clr>
            <a:srgbClr val="F26B43"/>
          </p15:clr>
        </p15:guide>
        <p15:guide id="5" pos="14377">
          <p15:clr>
            <a:srgbClr val="F26B43"/>
          </p15:clr>
        </p15:guide>
        <p15:guide id="6" pos="985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2115FB8-78C1-41FC-AA74-0AAE22885881}"/>
              </a:ext>
            </a:extLst>
          </p:cNvPr>
          <p:cNvSpPr/>
          <p:nvPr userDrawn="1"/>
        </p:nvSpPr>
        <p:spPr>
          <a:xfrm>
            <a:off x="570735" y="11413578"/>
            <a:ext cx="492444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400">
                <a:solidFill>
                  <a:schemeClr val="tx1">
                    <a:lumMod val="90000"/>
                    <a:lumOff val="10000"/>
                  </a:schemeClr>
                </a:solidFill>
                <a:latin typeface="dt-social-01" panose="02000509000000000000" pitchFamily="49" charset="0"/>
              </a:rPr>
              <a:t>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0E71FF4F-D51E-4741-AC75-92C735CF1AFA}"/>
              </a:ext>
            </a:extLst>
          </p:cNvPr>
          <p:cNvSpPr/>
          <p:nvPr userDrawn="1"/>
        </p:nvSpPr>
        <p:spPr>
          <a:xfrm>
            <a:off x="570735" y="12047869"/>
            <a:ext cx="492444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400">
                <a:solidFill>
                  <a:schemeClr val="tx1">
                    <a:lumMod val="90000"/>
                    <a:lumOff val="10000"/>
                  </a:schemeClr>
                </a:solidFill>
                <a:latin typeface="dt-social-02" panose="02000509000000000000" pitchFamily="49" charset="0"/>
              </a:rPr>
              <a:t>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59C27720-CCEE-48FC-BBC2-582E21201929}"/>
              </a:ext>
            </a:extLst>
          </p:cNvPr>
          <p:cNvSpPr/>
          <p:nvPr userDrawn="1"/>
        </p:nvSpPr>
        <p:spPr>
          <a:xfrm>
            <a:off x="570735" y="12682160"/>
            <a:ext cx="492444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400">
                <a:solidFill>
                  <a:schemeClr val="tx1">
                    <a:lumMod val="90000"/>
                    <a:lumOff val="10000"/>
                  </a:schemeClr>
                </a:solidFill>
                <a:latin typeface="dt-social-02" panose="02000509000000000000" pitchFamily="49" charset="0"/>
              </a:rPr>
              <a:t>5</a:t>
            </a:r>
          </a:p>
        </p:txBody>
      </p:sp>
      <p:sp>
        <p:nvSpPr>
          <p:cNvPr id="16" name="Rectangle 15">
            <a:hlinkClick r:id="rId4"/>
            <a:extLst>
              <a:ext uri="{FF2B5EF4-FFF2-40B4-BE49-F238E27FC236}">
                <a16:creationId xmlns:a16="http://schemas.microsoft.com/office/drawing/2014/main" xmlns="" id="{6BB66B68-359E-4979-BCC1-2C508BBE21C3}"/>
              </a:ext>
            </a:extLst>
          </p:cNvPr>
          <p:cNvSpPr/>
          <p:nvPr userDrawn="1"/>
        </p:nvSpPr>
        <p:spPr>
          <a:xfrm>
            <a:off x="595372" y="12061740"/>
            <a:ext cx="443170" cy="443170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hlinkClick r:id="rId5"/>
            <a:extLst>
              <a:ext uri="{FF2B5EF4-FFF2-40B4-BE49-F238E27FC236}">
                <a16:creationId xmlns:a16="http://schemas.microsoft.com/office/drawing/2014/main" xmlns="" id="{DC5873BF-3355-4DE5-9EBF-6EC93751BFE9}"/>
              </a:ext>
            </a:extLst>
          </p:cNvPr>
          <p:cNvSpPr/>
          <p:nvPr userDrawn="1"/>
        </p:nvSpPr>
        <p:spPr>
          <a:xfrm>
            <a:off x="595372" y="11432073"/>
            <a:ext cx="443170" cy="443170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hlinkClick r:id="rId6"/>
            <a:extLst>
              <a:ext uri="{FF2B5EF4-FFF2-40B4-BE49-F238E27FC236}">
                <a16:creationId xmlns:a16="http://schemas.microsoft.com/office/drawing/2014/main" xmlns="" id="{A0EC11DE-894C-422F-8C04-D9B9596EF186}"/>
              </a:ext>
            </a:extLst>
          </p:cNvPr>
          <p:cNvSpPr/>
          <p:nvPr userDrawn="1"/>
        </p:nvSpPr>
        <p:spPr>
          <a:xfrm>
            <a:off x="595372" y="12691407"/>
            <a:ext cx="443170" cy="443170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C0609E7-B21A-44A3-8DFD-8D2964CD8535}"/>
              </a:ext>
            </a:extLst>
          </p:cNvPr>
          <p:cNvSpPr txBox="1"/>
          <p:nvPr userDrawn="1"/>
        </p:nvSpPr>
        <p:spPr>
          <a:xfrm rot="16200000">
            <a:off x="21192101" y="5902011"/>
            <a:ext cx="4828053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2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2000">
                <a:solidFill>
                  <a:schemeClr val="tx1"/>
                </a:solidFill>
              </a:rPr>
              <a:t> presentation to </a:t>
            </a:r>
            <a:r>
              <a:rPr lang="en-US" sz="2000" b="0">
                <a:solidFill>
                  <a:schemeClr val="tx1"/>
                </a:solidFill>
              </a:rPr>
              <a:t>DesignBall</a:t>
            </a:r>
            <a:r>
              <a:rPr lang="en-US" sz="2000">
                <a:solidFill>
                  <a:schemeClr val="tx1"/>
                </a:solidFill>
              </a:rPr>
              <a:t> team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A9DEC81-A035-4291-8FEC-7FC53A59434A}"/>
              </a:ext>
            </a:extLst>
          </p:cNvPr>
          <p:cNvSpPr txBox="1"/>
          <p:nvPr userDrawn="1"/>
        </p:nvSpPr>
        <p:spPr>
          <a:xfrm rot="16200000">
            <a:off x="-1412698" y="6473280"/>
            <a:ext cx="4387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DC360901-01AD-4430-8498-AB1A082771C1}"/>
              </a:ext>
            </a:extLst>
          </p:cNvPr>
          <p:cNvSpPr/>
          <p:nvPr userDrawn="1"/>
        </p:nvSpPr>
        <p:spPr>
          <a:xfrm>
            <a:off x="729638" y="739163"/>
            <a:ext cx="102824" cy="102824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E1BF17D6-2B7C-4C41-8849-23DB4B7E1C12}"/>
              </a:ext>
            </a:extLst>
          </p:cNvPr>
          <p:cNvSpPr/>
          <p:nvPr userDrawn="1"/>
        </p:nvSpPr>
        <p:spPr>
          <a:xfrm>
            <a:off x="729638" y="1036819"/>
            <a:ext cx="102824" cy="102824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7A9D41FB-1A1C-4F29-8C1E-719377825060}"/>
              </a:ext>
            </a:extLst>
          </p:cNvPr>
          <p:cNvSpPr/>
          <p:nvPr userDrawn="1"/>
        </p:nvSpPr>
        <p:spPr>
          <a:xfrm>
            <a:off x="729638" y="1334475"/>
            <a:ext cx="102824" cy="102824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9A9AFC40-C19C-466C-9791-7DEB2FEE23C0}"/>
              </a:ext>
            </a:extLst>
          </p:cNvPr>
          <p:cNvSpPr txBox="1">
            <a:spLocks/>
          </p:cNvSpPr>
          <p:nvPr userDrawn="1"/>
        </p:nvSpPr>
        <p:spPr>
          <a:xfrm>
            <a:off x="23408916" y="8877743"/>
            <a:ext cx="324565" cy="582761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24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pPr algn="ctr"/>
              <a:t>‹nº›</a:t>
            </a:fld>
            <a:endParaRPr lang="en-US" sz="14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13953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58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816">
          <p15:clr>
            <a:srgbClr val="F26B43"/>
          </p15:clr>
        </p15:guide>
        <p15:guide id="4" orient="horz" pos="7776">
          <p15:clr>
            <a:srgbClr val="F26B43"/>
          </p15:clr>
        </p15:guide>
        <p15:guide id="5" pos="14377">
          <p15:clr>
            <a:srgbClr val="F26B43"/>
          </p15:clr>
        </p15:guide>
        <p15:guide id="6" pos="985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C0609E7-B21A-44A3-8DFD-8D2964CD8535}"/>
              </a:ext>
            </a:extLst>
          </p:cNvPr>
          <p:cNvSpPr txBox="1"/>
          <p:nvPr userDrawn="1"/>
        </p:nvSpPr>
        <p:spPr>
          <a:xfrm>
            <a:off x="17995435" y="12825451"/>
            <a:ext cx="4828053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2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2000">
                <a:solidFill>
                  <a:schemeClr val="tx1"/>
                </a:solidFill>
              </a:rPr>
              <a:t> presentation to </a:t>
            </a:r>
            <a:r>
              <a:rPr lang="en-US" sz="2000" b="0">
                <a:solidFill>
                  <a:schemeClr val="tx1"/>
                </a:solidFill>
              </a:rPr>
              <a:t>DesignBall</a:t>
            </a:r>
            <a:r>
              <a:rPr lang="en-US" sz="2000">
                <a:solidFill>
                  <a:schemeClr val="tx1"/>
                </a:solidFill>
              </a:rPr>
              <a:t> team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9A9AFC40-C19C-466C-9791-7DEB2FEE23C0}"/>
              </a:ext>
            </a:extLst>
          </p:cNvPr>
          <p:cNvSpPr txBox="1">
            <a:spLocks/>
          </p:cNvSpPr>
          <p:nvPr userDrawn="1"/>
        </p:nvSpPr>
        <p:spPr>
          <a:xfrm>
            <a:off x="23429501" y="12734126"/>
            <a:ext cx="324565" cy="582761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24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pPr algn="ctr"/>
              <a:t>‹nº›</a:t>
            </a:fld>
            <a:endParaRPr lang="en-US" sz="14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xmlns="" id="{6FB50BAE-075E-49E8-922D-20DE60A529BF}"/>
              </a:ext>
            </a:extLst>
          </p:cNvPr>
          <p:cNvSpPr/>
          <p:nvPr userDrawn="1"/>
        </p:nvSpPr>
        <p:spPr>
          <a:xfrm>
            <a:off x="581968" y="12794674"/>
            <a:ext cx="492444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400">
                <a:solidFill>
                  <a:schemeClr val="tx1">
                    <a:lumMod val="90000"/>
                    <a:lumOff val="10000"/>
                  </a:schemeClr>
                </a:solidFill>
                <a:latin typeface="dt-social-02" panose="02000509000000000000" pitchFamily="49" charset="0"/>
              </a:rPr>
              <a:t>2</a:t>
            </a:r>
          </a:p>
        </p:txBody>
      </p:sp>
      <p:sp>
        <p:nvSpPr>
          <p:cNvPr id="203" name="Rectangle 202">
            <a:hlinkClick r:id="rId6"/>
            <a:extLst>
              <a:ext uri="{FF2B5EF4-FFF2-40B4-BE49-F238E27FC236}">
                <a16:creationId xmlns:a16="http://schemas.microsoft.com/office/drawing/2014/main" xmlns="" id="{4B03B2AB-EC4B-474C-ACB9-8F0095893433}"/>
              </a:ext>
            </a:extLst>
          </p:cNvPr>
          <p:cNvSpPr/>
          <p:nvPr userDrawn="1"/>
        </p:nvSpPr>
        <p:spPr>
          <a:xfrm>
            <a:off x="606605" y="12808545"/>
            <a:ext cx="443170" cy="443170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xmlns="" id="{881F46F1-BB0A-4101-A4A7-4BD15EC861D6}"/>
              </a:ext>
            </a:extLst>
          </p:cNvPr>
          <p:cNvSpPr/>
          <p:nvPr userDrawn="1"/>
        </p:nvSpPr>
        <p:spPr>
          <a:xfrm>
            <a:off x="1449986" y="12794674"/>
            <a:ext cx="492444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400">
                <a:solidFill>
                  <a:schemeClr val="tx1">
                    <a:lumMod val="90000"/>
                    <a:lumOff val="10000"/>
                  </a:schemeClr>
                </a:solidFill>
                <a:latin typeface="dt-social-01" panose="02000509000000000000" pitchFamily="49" charset="0"/>
              </a:rPr>
              <a:t>L</a:t>
            </a:r>
          </a:p>
        </p:txBody>
      </p:sp>
      <p:sp>
        <p:nvSpPr>
          <p:cNvPr id="206" name="Rectangle 205">
            <a:hlinkClick r:id="rId7"/>
            <a:extLst>
              <a:ext uri="{FF2B5EF4-FFF2-40B4-BE49-F238E27FC236}">
                <a16:creationId xmlns:a16="http://schemas.microsoft.com/office/drawing/2014/main" xmlns="" id="{61C4A3FC-5CB3-40E6-987E-BEC54FCE7066}"/>
              </a:ext>
            </a:extLst>
          </p:cNvPr>
          <p:cNvSpPr/>
          <p:nvPr userDrawn="1"/>
        </p:nvSpPr>
        <p:spPr>
          <a:xfrm>
            <a:off x="1474623" y="12813169"/>
            <a:ext cx="443170" cy="443170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xmlns="" id="{B7ABACE2-D907-4601-9277-E5522D32F57C}"/>
              </a:ext>
            </a:extLst>
          </p:cNvPr>
          <p:cNvSpPr/>
          <p:nvPr userDrawn="1"/>
        </p:nvSpPr>
        <p:spPr>
          <a:xfrm>
            <a:off x="2318003" y="12794674"/>
            <a:ext cx="492444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400">
                <a:solidFill>
                  <a:schemeClr val="tx1">
                    <a:lumMod val="90000"/>
                    <a:lumOff val="10000"/>
                  </a:schemeClr>
                </a:solidFill>
                <a:latin typeface="dt-social-02" panose="02000509000000000000" pitchFamily="49" charset="0"/>
              </a:rPr>
              <a:t>5</a:t>
            </a:r>
          </a:p>
        </p:txBody>
      </p:sp>
      <p:sp>
        <p:nvSpPr>
          <p:cNvPr id="209" name="Rectangle 208">
            <a:hlinkClick r:id="rId8"/>
            <a:extLst>
              <a:ext uri="{FF2B5EF4-FFF2-40B4-BE49-F238E27FC236}">
                <a16:creationId xmlns:a16="http://schemas.microsoft.com/office/drawing/2014/main" xmlns="" id="{84EEEA64-A50F-4A4D-B091-CB3F55A76054}"/>
              </a:ext>
            </a:extLst>
          </p:cNvPr>
          <p:cNvSpPr/>
          <p:nvPr userDrawn="1"/>
        </p:nvSpPr>
        <p:spPr>
          <a:xfrm>
            <a:off x="2342640" y="12803921"/>
            <a:ext cx="443170" cy="443170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xmlns="" id="{069C2D56-633C-446F-A686-A486196BFAD9}"/>
              </a:ext>
            </a:extLst>
          </p:cNvPr>
          <p:cNvSpPr txBox="1"/>
          <p:nvPr userDrawn="1"/>
        </p:nvSpPr>
        <p:spPr>
          <a:xfrm>
            <a:off x="9999839" y="12640786"/>
            <a:ext cx="4387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xmlns="" id="{3377304C-9DD4-4699-B378-674485569779}"/>
              </a:ext>
            </a:extLst>
          </p:cNvPr>
          <p:cNvGrpSpPr/>
          <p:nvPr userDrawn="1"/>
        </p:nvGrpSpPr>
        <p:grpSpPr>
          <a:xfrm rot="5400000">
            <a:off x="765545" y="336048"/>
            <a:ext cx="102824" cy="698136"/>
            <a:chOff x="729638" y="739163"/>
            <a:chExt cx="102824" cy="698136"/>
          </a:xfrm>
        </p:grpSpPr>
        <p:sp>
          <p:nvSpPr>
            <p:cNvPr id="212" name="Oval 211">
              <a:extLst>
                <a:ext uri="{FF2B5EF4-FFF2-40B4-BE49-F238E27FC236}">
                  <a16:creationId xmlns:a16="http://schemas.microsoft.com/office/drawing/2014/main" xmlns="" id="{49B4F256-E5E5-4514-8124-346326987216}"/>
                </a:ext>
              </a:extLst>
            </p:cNvPr>
            <p:cNvSpPr/>
            <p:nvPr userDrawn="1"/>
          </p:nvSpPr>
          <p:spPr>
            <a:xfrm>
              <a:off x="729638" y="739163"/>
              <a:ext cx="102824" cy="102824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xmlns="" id="{A30C5FF0-DC40-4A68-B3DD-90F08B400541}"/>
                </a:ext>
              </a:extLst>
            </p:cNvPr>
            <p:cNvSpPr/>
            <p:nvPr userDrawn="1"/>
          </p:nvSpPr>
          <p:spPr>
            <a:xfrm>
              <a:off x="729638" y="1036819"/>
              <a:ext cx="102824" cy="102824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xmlns="" id="{B42FAED1-C994-470E-BF49-B9FD43CAE860}"/>
                </a:ext>
              </a:extLst>
            </p:cNvPr>
            <p:cNvSpPr/>
            <p:nvPr userDrawn="1"/>
          </p:nvSpPr>
          <p:spPr>
            <a:xfrm>
              <a:off x="729638" y="1334475"/>
              <a:ext cx="102824" cy="102824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5301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4" r:id="rId1"/>
    <p:sldLayoutId id="2147483865" r:id="rId2"/>
    <p:sldLayoutId id="2147483866" r:id="rId3"/>
    <p:sldLayoutId id="2147483867" r:id="rId4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816">
          <p15:clr>
            <a:srgbClr val="F26B43"/>
          </p15:clr>
        </p15:guide>
        <p15:guide id="4" orient="horz" pos="7776">
          <p15:clr>
            <a:srgbClr val="F26B43"/>
          </p15:clr>
        </p15:guide>
        <p15:guide id="5" pos="14377">
          <p15:clr>
            <a:srgbClr val="F26B43"/>
          </p15:clr>
        </p15:guide>
        <p15:guide id="6" pos="985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F7A2D9E0-99BB-4B56-8FE6-63DF2F800AD6}"/>
              </a:ext>
            </a:extLst>
          </p:cNvPr>
          <p:cNvGrpSpPr/>
          <p:nvPr userDrawn="1"/>
        </p:nvGrpSpPr>
        <p:grpSpPr>
          <a:xfrm>
            <a:off x="570735" y="12047869"/>
            <a:ext cx="492444" cy="461665"/>
            <a:chOff x="570735" y="12047869"/>
            <a:chExt cx="492444" cy="46166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0E71FF4F-D51E-4741-AC75-92C735CF1AFA}"/>
                </a:ext>
              </a:extLst>
            </p:cNvPr>
            <p:cNvSpPr/>
            <p:nvPr userDrawn="1"/>
          </p:nvSpPr>
          <p:spPr>
            <a:xfrm>
              <a:off x="570735" y="12047869"/>
              <a:ext cx="492444" cy="461665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2400">
                  <a:solidFill>
                    <a:schemeClr val="tx1">
                      <a:lumMod val="90000"/>
                      <a:lumOff val="10000"/>
                    </a:schemeClr>
                  </a:solidFill>
                  <a:latin typeface="dt-social-02" panose="02000509000000000000" pitchFamily="49" charset="0"/>
                </a:rPr>
                <a:t>2</a:t>
              </a:r>
            </a:p>
          </p:txBody>
        </p:sp>
        <p:sp>
          <p:nvSpPr>
            <p:cNvPr id="16" name="Rectangle 15">
              <a:hlinkClick r:id="rId8"/>
              <a:extLst>
                <a:ext uri="{FF2B5EF4-FFF2-40B4-BE49-F238E27FC236}">
                  <a16:creationId xmlns:a16="http://schemas.microsoft.com/office/drawing/2014/main" xmlns="" id="{6BB66B68-359E-4979-BCC1-2C508BBE21C3}"/>
                </a:ext>
              </a:extLst>
            </p:cNvPr>
            <p:cNvSpPr/>
            <p:nvPr userDrawn="1"/>
          </p:nvSpPr>
          <p:spPr>
            <a:xfrm>
              <a:off x="595372" y="12061740"/>
              <a:ext cx="443170" cy="443170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A4F3939B-AAA4-427D-8DFC-A274E6328036}"/>
              </a:ext>
            </a:extLst>
          </p:cNvPr>
          <p:cNvGrpSpPr/>
          <p:nvPr userDrawn="1"/>
        </p:nvGrpSpPr>
        <p:grpSpPr>
          <a:xfrm>
            <a:off x="570735" y="11413578"/>
            <a:ext cx="492444" cy="461665"/>
            <a:chOff x="570735" y="11413578"/>
            <a:chExt cx="492444" cy="46166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E2115FB8-78C1-41FC-AA74-0AAE22885881}"/>
                </a:ext>
              </a:extLst>
            </p:cNvPr>
            <p:cNvSpPr/>
            <p:nvPr userDrawn="1"/>
          </p:nvSpPr>
          <p:spPr>
            <a:xfrm>
              <a:off x="570735" y="11413578"/>
              <a:ext cx="492444" cy="461665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2400">
                  <a:solidFill>
                    <a:schemeClr val="tx1">
                      <a:lumMod val="90000"/>
                      <a:lumOff val="10000"/>
                    </a:schemeClr>
                  </a:solidFill>
                  <a:latin typeface="dt-social-01" panose="02000509000000000000" pitchFamily="49" charset="0"/>
                </a:rPr>
                <a:t>L</a:t>
              </a:r>
            </a:p>
          </p:txBody>
        </p:sp>
        <p:sp>
          <p:nvSpPr>
            <p:cNvPr id="17" name="Rectangle 16">
              <a:hlinkClick r:id="rId9"/>
              <a:extLst>
                <a:ext uri="{FF2B5EF4-FFF2-40B4-BE49-F238E27FC236}">
                  <a16:creationId xmlns:a16="http://schemas.microsoft.com/office/drawing/2014/main" xmlns="" id="{DC5873BF-3355-4DE5-9EBF-6EC93751BFE9}"/>
                </a:ext>
              </a:extLst>
            </p:cNvPr>
            <p:cNvSpPr/>
            <p:nvPr userDrawn="1"/>
          </p:nvSpPr>
          <p:spPr>
            <a:xfrm>
              <a:off x="595372" y="11432073"/>
              <a:ext cx="443170" cy="443170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1C27A649-2DC7-4EF7-8A35-0B04D904E259}"/>
              </a:ext>
            </a:extLst>
          </p:cNvPr>
          <p:cNvGrpSpPr/>
          <p:nvPr userDrawn="1"/>
        </p:nvGrpSpPr>
        <p:grpSpPr>
          <a:xfrm>
            <a:off x="570735" y="12682160"/>
            <a:ext cx="492444" cy="461665"/>
            <a:chOff x="570735" y="12682160"/>
            <a:chExt cx="492444" cy="46166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59C27720-CCEE-48FC-BBC2-582E21201929}"/>
                </a:ext>
              </a:extLst>
            </p:cNvPr>
            <p:cNvSpPr/>
            <p:nvPr userDrawn="1"/>
          </p:nvSpPr>
          <p:spPr>
            <a:xfrm>
              <a:off x="570735" y="12682160"/>
              <a:ext cx="492444" cy="461665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2400">
                  <a:solidFill>
                    <a:schemeClr val="tx1">
                      <a:lumMod val="90000"/>
                      <a:lumOff val="10000"/>
                    </a:schemeClr>
                  </a:solidFill>
                  <a:latin typeface="dt-social-02" panose="02000509000000000000" pitchFamily="49" charset="0"/>
                </a:rPr>
                <a:t>5</a:t>
              </a:r>
            </a:p>
          </p:txBody>
        </p:sp>
        <p:sp>
          <p:nvSpPr>
            <p:cNvPr id="18" name="Rectangle 17">
              <a:hlinkClick r:id="rId10"/>
              <a:extLst>
                <a:ext uri="{FF2B5EF4-FFF2-40B4-BE49-F238E27FC236}">
                  <a16:creationId xmlns:a16="http://schemas.microsoft.com/office/drawing/2014/main" xmlns="" id="{A0EC11DE-894C-422F-8C04-D9B9596EF186}"/>
                </a:ext>
              </a:extLst>
            </p:cNvPr>
            <p:cNvSpPr/>
            <p:nvPr userDrawn="1"/>
          </p:nvSpPr>
          <p:spPr>
            <a:xfrm>
              <a:off x="595372" y="12691407"/>
              <a:ext cx="443170" cy="443170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C0609E7-B21A-44A3-8DFD-8D2964CD8535}"/>
              </a:ext>
            </a:extLst>
          </p:cNvPr>
          <p:cNvSpPr txBox="1"/>
          <p:nvPr userDrawn="1"/>
        </p:nvSpPr>
        <p:spPr>
          <a:xfrm rot="16200000">
            <a:off x="21192101" y="5902011"/>
            <a:ext cx="4828053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2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2000">
                <a:solidFill>
                  <a:schemeClr val="tx1"/>
                </a:solidFill>
              </a:rPr>
              <a:t> presentation to </a:t>
            </a:r>
            <a:r>
              <a:rPr lang="en-US" sz="2000" b="0">
                <a:solidFill>
                  <a:schemeClr val="tx1"/>
                </a:solidFill>
              </a:rPr>
              <a:t>DesignBall</a:t>
            </a:r>
            <a:r>
              <a:rPr lang="en-US" sz="2000">
                <a:solidFill>
                  <a:schemeClr val="tx1"/>
                </a:solidFill>
              </a:rPr>
              <a:t> team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A9DEC81-A035-4291-8FEC-7FC53A59434A}"/>
              </a:ext>
            </a:extLst>
          </p:cNvPr>
          <p:cNvSpPr txBox="1"/>
          <p:nvPr userDrawn="1"/>
        </p:nvSpPr>
        <p:spPr>
          <a:xfrm rot="16200000">
            <a:off x="-1412698" y="6473280"/>
            <a:ext cx="4387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DC360901-01AD-4430-8498-AB1A082771C1}"/>
              </a:ext>
            </a:extLst>
          </p:cNvPr>
          <p:cNvSpPr/>
          <p:nvPr userDrawn="1"/>
        </p:nvSpPr>
        <p:spPr>
          <a:xfrm>
            <a:off x="729638" y="739163"/>
            <a:ext cx="102824" cy="102824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E1BF17D6-2B7C-4C41-8849-23DB4B7E1C12}"/>
              </a:ext>
            </a:extLst>
          </p:cNvPr>
          <p:cNvSpPr/>
          <p:nvPr userDrawn="1"/>
        </p:nvSpPr>
        <p:spPr>
          <a:xfrm>
            <a:off x="729638" y="1036819"/>
            <a:ext cx="102824" cy="102824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7A9D41FB-1A1C-4F29-8C1E-719377825060}"/>
              </a:ext>
            </a:extLst>
          </p:cNvPr>
          <p:cNvSpPr/>
          <p:nvPr userDrawn="1"/>
        </p:nvSpPr>
        <p:spPr>
          <a:xfrm>
            <a:off x="729638" y="1334475"/>
            <a:ext cx="102824" cy="102824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9A9AFC40-C19C-466C-9791-7DEB2FEE23C0}"/>
              </a:ext>
            </a:extLst>
          </p:cNvPr>
          <p:cNvSpPr txBox="1">
            <a:spLocks/>
          </p:cNvSpPr>
          <p:nvPr userDrawn="1"/>
        </p:nvSpPr>
        <p:spPr>
          <a:xfrm>
            <a:off x="23408916" y="8877743"/>
            <a:ext cx="324565" cy="582761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24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pPr algn="ctr"/>
              <a:t>‹nº›</a:t>
            </a:fld>
            <a:endParaRPr lang="en-US" sz="14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944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82" r:id="rId3"/>
    <p:sldLayoutId id="2147483883" r:id="rId4"/>
    <p:sldLayoutId id="2147483884" r:id="rId5"/>
    <p:sldLayoutId id="2147483886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816">
          <p15:clr>
            <a:srgbClr val="F26B43"/>
          </p15:clr>
        </p15:guide>
        <p15:guide id="4" orient="horz" pos="7776">
          <p15:clr>
            <a:srgbClr val="F26B43"/>
          </p15:clr>
        </p15:guide>
        <p15:guide id="5" pos="14377">
          <p15:clr>
            <a:srgbClr val="F26B43"/>
          </p15:clr>
        </p15:guide>
        <p15:guide id="6" pos="98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fif"/><Relationship Id="rId5" Type="http://schemas.openxmlformats.org/officeDocument/2006/relationships/image" Target="../media/image10.jfif"/><Relationship Id="rId4" Type="http://schemas.openxmlformats.org/officeDocument/2006/relationships/image" Target="../media/image9.jf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fif"/><Relationship Id="rId5" Type="http://schemas.openxmlformats.org/officeDocument/2006/relationships/image" Target="../media/image11.jfif"/><Relationship Id="rId4" Type="http://schemas.openxmlformats.org/officeDocument/2006/relationships/image" Target="../media/image9.jf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9" name="Group 658">
            <a:extLst>
              <a:ext uri="{FF2B5EF4-FFF2-40B4-BE49-F238E27FC236}">
                <a16:creationId xmlns:a16="http://schemas.microsoft.com/office/drawing/2014/main" xmlns="" id="{4818D8AA-0C3A-498D-BB64-D392C280E0F6}"/>
              </a:ext>
            </a:extLst>
          </p:cNvPr>
          <p:cNvGrpSpPr/>
          <p:nvPr/>
        </p:nvGrpSpPr>
        <p:grpSpPr>
          <a:xfrm>
            <a:off x="10446192" y="4227958"/>
            <a:ext cx="3499111" cy="564115"/>
            <a:chOff x="10446192" y="4227958"/>
            <a:chExt cx="3499111" cy="56411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620" name="Freeform 291">
              <a:extLst>
                <a:ext uri="{FF2B5EF4-FFF2-40B4-BE49-F238E27FC236}">
                  <a16:creationId xmlns:a16="http://schemas.microsoft.com/office/drawing/2014/main" xmlns="" id="{186524C4-D760-4BA5-9223-9C5662959A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6192" y="4227958"/>
              <a:ext cx="163273" cy="564115"/>
            </a:xfrm>
            <a:custGeom>
              <a:avLst/>
              <a:gdLst>
                <a:gd name="T0" fmla="*/ 90 w 116"/>
                <a:gd name="T1" fmla="*/ 0 h 401"/>
                <a:gd name="T2" fmla="*/ 26 w 116"/>
                <a:gd name="T3" fmla="*/ 0 h 401"/>
                <a:gd name="T4" fmla="*/ 26 w 116"/>
                <a:gd name="T5" fmla="*/ 140 h 401"/>
                <a:gd name="T6" fmla="*/ 0 w 116"/>
                <a:gd name="T7" fmla="*/ 140 h 401"/>
                <a:gd name="T8" fmla="*/ 0 w 116"/>
                <a:gd name="T9" fmla="*/ 401 h 401"/>
                <a:gd name="T10" fmla="*/ 116 w 116"/>
                <a:gd name="T11" fmla="*/ 401 h 401"/>
                <a:gd name="T12" fmla="*/ 116 w 116"/>
                <a:gd name="T13" fmla="*/ 140 h 401"/>
                <a:gd name="T14" fmla="*/ 90 w 116"/>
                <a:gd name="T15" fmla="*/ 140 h 401"/>
                <a:gd name="T16" fmla="*/ 90 w 116"/>
                <a:gd name="T17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90" y="0"/>
                  </a:moveTo>
                  <a:lnTo>
                    <a:pt x="26" y="0"/>
                  </a:lnTo>
                  <a:lnTo>
                    <a:pt x="26" y="140"/>
                  </a:lnTo>
                  <a:lnTo>
                    <a:pt x="0" y="140"/>
                  </a:lnTo>
                  <a:lnTo>
                    <a:pt x="0" y="401"/>
                  </a:lnTo>
                  <a:lnTo>
                    <a:pt x="116" y="401"/>
                  </a:lnTo>
                  <a:lnTo>
                    <a:pt x="116" y="140"/>
                  </a:lnTo>
                  <a:lnTo>
                    <a:pt x="90" y="1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1" name="Freeform 292">
              <a:extLst>
                <a:ext uri="{FF2B5EF4-FFF2-40B4-BE49-F238E27FC236}">
                  <a16:creationId xmlns:a16="http://schemas.microsoft.com/office/drawing/2014/main" xmlns="" id="{02626EE5-B2B9-4AB9-A60B-54130BF9F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2820" y="4227958"/>
              <a:ext cx="163273" cy="564115"/>
            </a:xfrm>
            <a:custGeom>
              <a:avLst/>
              <a:gdLst>
                <a:gd name="T0" fmla="*/ 90 w 116"/>
                <a:gd name="T1" fmla="*/ 0 h 401"/>
                <a:gd name="T2" fmla="*/ 26 w 116"/>
                <a:gd name="T3" fmla="*/ 0 h 401"/>
                <a:gd name="T4" fmla="*/ 26 w 116"/>
                <a:gd name="T5" fmla="*/ 140 h 401"/>
                <a:gd name="T6" fmla="*/ 0 w 116"/>
                <a:gd name="T7" fmla="*/ 140 h 401"/>
                <a:gd name="T8" fmla="*/ 0 w 116"/>
                <a:gd name="T9" fmla="*/ 401 h 401"/>
                <a:gd name="T10" fmla="*/ 116 w 116"/>
                <a:gd name="T11" fmla="*/ 401 h 401"/>
                <a:gd name="T12" fmla="*/ 116 w 116"/>
                <a:gd name="T13" fmla="*/ 140 h 401"/>
                <a:gd name="T14" fmla="*/ 90 w 116"/>
                <a:gd name="T15" fmla="*/ 140 h 401"/>
                <a:gd name="T16" fmla="*/ 90 w 116"/>
                <a:gd name="T17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90" y="0"/>
                  </a:moveTo>
                  <a:lnTo>
                    <a:pt x="26" y="0"/>
                  </a:lnTo>
                  <a:lnTo>
                    <a:pt x="26" y="140"/>
                  </a:lnTo>
                  <a:lnTo>
                    <a:pt x="0" y="140"/>
                  </a:lnTo>
                  <a:lnTo>
                    <a:pt x="0" y="401"/>
                  </a:lnTo>
                  <a:lnTo>
                    <a:pt x="116" y="401"/>
                  </a:lnTo>
                  <a:lnTo>
                    <a:pt x="116" y="140"/>
                  </a:lnTo>
                  <a:lnTo>
                    <a:pt x="90" y="1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2" name="Freeform 293">
              <a:extLst>
                <a:ext uri="{FF2B5EF4-FFF2-40B4-BE49-F238E27FC236}">
                  <a16:creationId xmlns:a16="http://schemas.microsoft.com/office/drawing/2014/main" xmlns="" id="{5BAA5E2E-780C-4CEF-ACF0-2279FB374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79448" y="4227958"/>
              <a:ext cx="163273" cy="564115"/>
            </a:xfrm>
            <a:custGeom>
              <a:avLst/>
              <a:gdLst>
                <a:gd name="T0" fmla="*/ 90 w 116"/>
                <a:gd name="T1" fmla="*/ 0 h 401"/>
                <a:gd name="T2" fmla="*/ 26 w 116"/>
                <a:gd name="T3" fmla="*/ 0 h 401"/>
                <a:gd name="T4" fmla="*/ 26 w 116"/>
                <a:gd name="T5" fmla="*/ 140 h 401"/>
                <a:gd name="T6" fmla="*/ 0 w 116"/>
                <a:gd name="T7" fmla="*/ 140 h 401"/>
                <a:gd name="T8" fmla="*/ 0 w 116"/>
                <a:gd name="T9" fmla="*/ 401 h 401"/>
                <a:gd name="T10" fmla="*/ 116 w 116"/>
                <a:gd name="T11" fmla="*/ 401 h 401"/>
                <a:gd name="T12" fmla="*/ 116 w 116"/>
                <a:gd name="T13" fmla="*/ 140 h 401"/>
                <a:gd name="T14" fmla="*/ 90 w 116"/>
                <a:gd name="T15" fmla="*/ 140 h 401"/>
                <a:gd name="T16" fmla="*/ 90 w 116"/>
                <a:gd name="T17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90" y="0"/>
                  </a:moveTo>
                  <a:lnTo>
                    <a:pt x="26" y="0"/>
                  </a:lnTo>
                  <a:lnTo>
                    <a:pt x="26" y="140"/>
                  </a:lnTo>
                  <a:lnTo>
                    <a:pt x="0" y="140"/>
                  </a:lnTo>
                  <a:lnTo>
                    <a:pt x="0" y="401"/>
                  </a:lnTo>
                  <a:lnTo>
                    <a:pt x="116" y="401"/>
                  </a:lnTo>
                  <a:lnTo>
                    <a:pt x="116" y="140"/>
                  </a:lnTo>
                  <a:lnTo>
                    <a:pt x="90" y="1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3" name="Freeform 294">
              <a:extLst>
                <a:ext uri="{FF2B5EF4-FFF2-40B4-BE49-F238E27FC236}">
                  <a16:creationId xmlns:a16="http://schemas.microsoft.com/office/drawing/2014/main" xmlns="" id="{30B448E5-0CF2-4D75-9097-200322556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7483" y="4227958"/>
              <a:ext cx="163273" cy="564115"/>
            </a:xfrm>
            <a:custGeom>
              <a:avLst/>
              <a:gdLst>
                <a:gd name="T0" fmla="*/ 90 w 116"/>
                <a:gd name="T1" fmla="*/ 0 h 401"/>
                <a:gd name="T2" fmla="*/ 26 w 116"/>
                <a:gd name="T3" fmla="*/ 0 h 401"/>
                <a:gd name="T4" fmla="*/ 26 w 116"/>
                <a:gd name="T5" fmla="*/ 140 h 401"/>
                <a:gd name="T6" fmla="*/ 0 w 116"/>
                <a:gd name="T7" fmla="*/ 140 h 401"/>
                <a:gd name="T8" fmla="*/ 0 w 116"/>
                <a:gd name="T9" fmla="*/ 401 h 401"/>
                <a:gd name="T10" fmla="*/ 116 w 116"/>
                <a:gd name="T11" fmla="*/ 401 h 401"/>
                <a:gd name="T12" fmla="*/ 116 w 116"/>
                <a:gd name="T13" fmla="*/ 140 h 401"/>
                <a:gd name="T14" fmla="*/ 90 w 116"/>
                <a:gd name="T15" fmla="*/ 140 h 401"/>
                <a:gd name="T16" fmla="*/ 90 w 116"/>
                <a:gd name="T17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90" y="0"/>
                  </a:moveTo>
                  <a:lnTo>
                    <a:pt x="26" y="0"/>
                  </a:lnTo>
                  <a:lnTo>
                    <a:pt x="26" y="140"/>
                  </a:lnTo>
                  <a:lnTo>
                    <a:pt x="0" y="140"/>
                  </a:lnTo>
                  <a:lnTo>
                    <a:pt x="0" y="401"/>
                  </a:lnTo>
                  <a:lnTo>
                    <a:pt x="116" y="401"/>
                  </a:lnTo>
                  <a:lnTo>
                    <a:pt x="116" y="140"/>
                  </a:lnTo>
                  <a:lnTo>
                    <a:pt x="90" y="1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4" name="Freeform 295">
              <a:extLst>
                <a:ext uri="{FF2B5EF4-FFF2-40B4-BE49-F238E27FC236}">
                  <a16:creationId xmlns:a16="http://schemas.microsoft.com/office/drawing/2014/main" xmlns="" id="{0D16DC9A-F5FA-4094-B9BA-65E6EDCA2D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4110" y="4227958"/>
              <a:ext cx="163273" cy="564115"/>
            </a:xfrm>
            <a:custGeom>
              <a:avLst/>
              <a:gdLst>
                <a:gd name="T0" fmla="*/ 90 w 116"/>
                <a:gd name="T1" fmla="*/ 0 h 401"/>
                <a:gd name="T2" fmla="*/ 26 w 116"/>
                <a:gd name="T3" fmla="*/ 0 h 401"/>
                <a:gd name="T4" fmla="*/ 26 w 116"/>
                <a:gd name="T5" fmla="*/ 140 h 401"/>
                <a:gd name="T6" fmla="*/ 0 w 116"/>
                <a:gd name="T7" fmla="*/ 140 h 401"/>
                <a:gd name="T8" fmla="*/ 0 w 116"/>
                <a:gd name="T9" fmla="*/ 401 h 401"/>
                <a:gd name="T10" fmla="*/ 116 w 116"/>
                <a:gd name="T11" fmla="*/ 401 h 401"/>
                <a:gd name="T12" fmla="*/ 116 w 116"/>
                <a:gd name="T13" fmla="*/ 140 h 401"/>
                <a:gd name="T14" fmla="*/ 90 w 116"/>
                <a:gd name="T15" fmla="*/ 140 h 401"/>
                <a:gd name="T16" fmla="*/ 90 w 116"/>
                <a:gd name="T17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90" y="0"/>
                  </a:moveTo>
                  <a:lnTo>
                    <a:pt x="26" y="0"/>
                  </a:lnTo>
                  <a:lnTo>
                    <a:pt x="26" y="140"/>
                  </a:lnTo>
                  <a:lnTo>
                    <a:pt x="0" y="140"/>
                  </a:lnTo>
                  <a:lnTo>
                    <a:pt x="0" y="401"/>
                  </a:lnTo>
                  <a:lnTo>
                    <a:pt x="116" y="401"/>
                  </a:lnTo>
                  <a:lnTo>
                    <a:pt x="116" y="140"/>
                  </a:lnTo>
                  <a:lnTo>
                    <a:pt x="90" y="1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5" name="Freeform 296">
              <a:extLst>
                <a:ext uri="{FF2B5EF4-FFF2-40B4-BE49-F238E27FC236}">
                  <a16:creationId xmlns:a16="http://schemas.microsoft.com/office/drawing/2014/main" xmlns="" id="{60750EC0-8D8E-4257-B55F-1AE1265377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30738" y="4227958"/>
              <a:ext cx="163273" cy="564115"/>
            </a:xfrm>
            <a:custGeom>
              <a:avLst/>
              <a:gdLst>
                <a:gd name="T0" fmla="*/ 90 w 116"/>
                <a:gd name="T1" fmla="*/ 0 h 401"/>
                <a:gd name="T2" fmla="*/ 26 w 116"/>
                <a:gd name="T3" fmla="*/ 0 h 401"/>
                <a:gd name="T4" fmla="*/ 26 w 116"/>
                <a:gd name="T5" fmla="*/ 140 h 401"/>
                <a:gd name="T6" fmla="*/ 0 w 116"/>
                <a:gd name="T7" fmla="*/ 140 h 401"/>
                <a:gd name="T8" fmla="*/ 0 w 116"/>
                <a:gd name="T9" fmla="*/ 401 h 401"/>
                <a:gd name="T10" fmla="*/ 116 w 116"/>
                <a:gd name="T11" fmla="*/ 401 h 401"/>
                <a:gd name="T12" fmla="*/ 116 w 116"/>
                <a:gd name="T13" fmla="*/ 140 h 401"/>
                <a:gd name="T14" fmla="*/ 90 w 116"/>
                <a:gd name="T15" fmla="*/ 140 h 401"/>
                <a:gd name="T16" fmla="*/ 90 w 116"/>
                <a:gd name="T17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90" y="0"/>
                  </a:moveTo>
                  <a:lnTo>
                    <a:pt x="26" y="0"/>
                  </a:lnTo>
                  <a:lnTo>
                    <a:pt x="26" y="140"/>
                  </a:lnTo>
                  <a:lnTo>
                    <a:pt x="0" y="140"/>
                  </a:lnTo>
                  <a:lnTo>
                    <a:pt x="0" y="401"/>
                  </a:lnTo>
                  <a:lnTo>
                    <a:pt x="116" y="401"/>
                  </a:lnTo>
                  <a:lnTo>
                    <a:pt x="116" y="140"/>
                  </a:lnTo>
                  <a:lnTo>
                    <a:pt x="90" y="1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6" name="Freeform 297">
              <a:extLst>
                <a:ext uri="{FF2B5EF4-FFF2-40B4-BE49-F238E27FC236}">
                  <a16:creationId xmlns:a16="http://schemas.microsoft.com/office/drawing/2014/main" xmlns="" id="{37AE6CD3-9E8D-4E2A-BCA7-3CB6A10D42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48774" y="4227958"/>
              <a:ext cx="163273" cy="564115"/>
            </a:xfrm>
            <a:custGeom>
              <a:avLst/>
              <a:gdLst>
                <a:gd name="T0" fmla="*/ 90 w 116"/>
                <a:gd name="T1" fmla="*/ 0 h 401"/>
                <a:gd name="T2" fmla="*/ 26 w 116"/>
                <a:gd name="T3" fmla="*/ 0 h 401"/>
                <a:gd name="T4" fmla="*/ 26 w 116"/>
                <a:gd name="T5" fmla="*/ 140 h 401"/>
                <a:gd name="T6" fmla="*/ 0 w 116"/>
                <a:gd name="T7" fmla="*/ 140 h 401"/>
                <a:gd name="T8" fmla="*/ 0 w 116"/>
                <a:gd name="T9" fmla="*/ 401 h 401"/>
                <a:gd name="T10" fmla="*/ 116 w 116"/>
                <a:gd name="T11" fmla="*/ 401 h 401"/>
                <a:gd name="T12" fmla="*/ 116 w 116"/>
                <a:gd name="T13" fmla="*/ 140 h 401"/>
                <a:gd name="T14" fmla="*/ 90 w 116"/>
                <a:gd name="T15" fmla="*/ 140 h 401"/>
                <a:gd name="T16" fmla="*/ 90 w 116"/>
                <a:gd name="T17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90" y="0"/>
                  </a:moveTo>
                  <a:lnTo>
                    <a:pt x="26" y="0"/>
                  </a:lnTo>
                  <a:lnTo>
                    <a:pt x="26" y="140"/>
                  </a:lnTo>
                  <a:lnTo>
                    <a:pt x="0" y="140"/>
                  </a:lnTo>
                  <a:lnTo>
                    <a:pt x="0" y="401"/>
                  </a:lnTo>
                  <a:lnTo>
                    <a:pt x="116" y="401"/>
                  </a:lnTo>
                  <a:lnTo>
                    <a:pt x="116" y="140"/>
                  </a:lnTo>
                  <a:lnTo>
                    <a:pt x="90" y="1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7" name="Freeform 298">
              <a:extLst>
                <a:ext uri="{FF2B5EF4-FFF2-40B4-BE49-F238E27FC236}">
                  <a16:creationId xmlns:a16="http://schemas.microsoft.com/office/drawing/2014/main" xmlns="" id="{BE0B92A1-0026-45E7-B7EC-D6C68186C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65402" y="4227958"/>
              <a:ext cx="163273" cy="564115"/>
            </a:xfrm>
            <a:custGeom>
              <a:avLst/>
              <a:gdLst>
                <a:gd name="T0" fmla="*/ 90 w 116"/>
                <a:gd name="T1" fmla="*/ 0 h 401"/>
                <a:gd name="T2" fmla="*/ 26 w 116"/>
                <a:gd name="T3" fmla="*/ 0 h 401"/>
                <a:gd name="T4" fmla="*/ 26 w 116"/>
                <a:gd name="T5" fmla="*/ 140 h 401"/>
                <a:gd name="T6" fmla="*/ 0 w 116"/>
                <a:gd name="T7" fmla="*/ 140 h 401"/>
                <a:gd name="T8" fmla="*/ 0 w 116"/>
                <a:gd name="T9" fmla="*/ 401 h 401"/>
                <a:gd name="T10" fmla="*/ 116 w 116"/>
                <a:gd name="T11" fmla="*/ 401 h 401"/>
                <a:gd name="T12" fmla="*/ 116 w 116"/>
                <a:gd name="T13" fmla="*/ 140 h 401"/>
                <a:gd name="T14" fmla="*/ 90 w 116"/>
                <a:gd name="T15" fmla="*/ 140 h 401"/>
                <a:gd name="T16" fmla="*/ 90 w 116"/>
                <a:gd name="T17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90" y="0"/>
                  </a:moveTo>
                  <a:lnTo>
                    <a:pt x="26" y="0"/>
                  </a:lnTo>
                  <a:lnTo>
                    <a:pt x="26" y="140"/>
                  </a:lnTo>
                  <a:lnTo>
                    <a:pt x="0" y="140"/>
                  </a:lnTo>
                  <a:lnTo>
                    <a:pt x="0" y="401"/>
                  </a:lnTo>
                  <a:lnTo>
                    <a:pt x="116" y="401"/>
                  </a:lnTo>
                  <a:lnTo>
                    <a:pt x="116" y="140"/>
                  </a:lnTo>
                  <a:lnTo>
                    <a:pt x="90" y="1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8" name="Freeform 299">
              <a:extLst>
                <a:ext uri="{FF2B5EF4-FFF2-40B4-BE49-F238E27FC236}">
                  <a16:creationId xmlns:a16="http://schemas.microsoft.com/office/drawing/2014/main" xmlns="" id="{24E5A6C4-49F0-4530-875C-DD0930E27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2030" y="4227958"/>
              <a:ext cx="163273" cy="564115"/>
            </a:xfrm>
            <a:custGeom>
              <a:avLst/>
              <a:gdLst>
                <a:gd name="T0" fmla="*/ 90 w 116"/>
                <a:gd name="T1" fmla="*/ 140 h 401"/>
                <a:gd name="T2" fmla="*/ 90 w 116"/>
                <a:gd name="T3" fmla="*/ 0 h 401"/>
                <a:gd name="T4" fmla="*/ 26 w 116"/>
                <a:gd name="T5" fmla="*/ 0 h 401"/>
                <a:gd name="T6" fmla="*/ 26 w 116"/>
                <a:gd name="T7" fmla="*/ 140 h 401"/>
                <a:gd name="T8" fmla="*/ 0 w 116"/>
                <a:gd name="T9" fmla="*/ 140 h 401"/>
                <a:gd name="T10" fmla="*/ 0 w 116"/>
                <a:gd name="T11" fmla="*/ 401 h 401"/>
                <a:gd name="T12" fmla="*/ 116 w 116"/>
                <a:gd name="T13" fmla="*/ 401 h 401"/>
                <a:gd name="T14" fmla="*/ 116 w 116"/>
                <a:gd name="T15" fmla="*/ 140 h 401"/>
                <a:gd name="T16" fmla="*/ 90 w 116"/>
                <a:gd name="T17" fmla="*/ 14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90" y="140"/>
                  </a:moveTo>
                  <a:lnTo>
                    <a:pt x="90" y="0"/>
                  </a:lnTo>
                  <a:lnTo>
                    <a:pt x="26" y="0"/>
                  </a:lnTo>
                  <a:lnTo>
                    <a:pt x="26" y="140"/>
                  </a:lnTo>
                  <a:lnTo>
                    <a:pt x="0" y="140"/>
                  </a:lnTo>
                  <a:lnTo>
                    <a:pt x="0" y="401"/>
                  </a:lnTo>
                  <a:lnTo>
                    <a:pt x="116" y="401"/>
                  </a:lnTo>
                  <a:lnTo>
                    <a:pt x="116" y="140"/>
                  </a:lnTo>
                  <a:lnTo>
                    <a:pt x="90" y="1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58" name="Group 657">
            <a:extLst>
              <a:ext uri="{FF2B5EF4-FFF2-40B4-BE49-F238E27FC236}">
                <a16:creationId xmlns:a16="http://schemas.microsoft.com/office/drawing/2014/main" xmlns="" id="{763CF4FB-7228-4B62-B025-215B8B3BAA8D}"/>
              </a:ext>
            </a:extLst>
          </p:cNvPr>
          <p:cNvGrpSpPr/>
          <p:nvPr/>
        </p:nvGrpSpPr>
        <p:grpSpPr>
          <a:xfrm>
            <a:off x="10446192" y="8894211"/>
            <a:ext cx="3499111" cy="564115"/>
            <a:chOff x="10446192" y="8894211"/>
            <a:chExt cx="3499111" cy="56411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629" name="Freeform 300">
              <a:extLst>
                <a:ext uri="{FF2B5EF4-FFF2-40B4-BE49-F238E27FC236}">
                  <a16:creationId xmlns:a16="http://schemas.microsoft.com/office/drawing/2014/main" xmlns="" id="{5FE68D12-B172-4274-845D-89698DEE5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2030" y="8894211"/>
              <a:ext cx="163273" cy="564115"/>
            </a:xfrm>
            <a:custGeom>
              <a:avLst/>
              <a:gdLst>
                <a:gd name="T0" fmla="*/ 0 w 116"/>
                <a:gd name="T1" fmla="*/ 261 h 401"/>
                <a:gd name="T2" fmla="*/ 26 w 116"/>
                <a:gd name="T3" fmla="*/ 261 h 401"/>
                <a:gd name="T4" fmla="*/ 26 w 116"/>
                <a:gd name="T5" fmla="*/ 401 h 401"/>
                <a:gd name="T6" fmla="*/ 90 w 116"/>
                <a:gd name="T7" fmla="*/ 401 h 401"/>
                <a:gd name="T8" fmla="*/ 90 w 116"/>
                <a:gd name="T9" fmla="*/ 261 h 401"/>
                <a:gd name="T10" fmla="*/ 116 w 116"/>
                <a:gd name="T11" fmla="*/ 261 h 401"/>
                <a:gd name="T12" fmla="*/ 116 w 116"/>
                <a:gd name="T13" fmla="*/ 0 h 401"/>
                <a:gd name="T14" fmla="*/ 0 w 116"/>
                <a:gd name="T15" fmla="*/ 0 h 401"/>
                <a:gd name="T16" fmla="*/ 0 w 116"/>
                <a:gd name="T17" fmla="*/ 26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0" y="261"/>
                  </a:moveTo>
                  <a:lnTo>
                    <a:pt x="26" y="261"/>
                  </a:lnTo>
                  <a:lnTo>
                    <a:pt x="26" y="401"/>
                  </a:lnTo>
                  <a:lnTo>
                    <a:pt x="90" y="401"/>
                  </a:lnTo>
                  <a:lnTo>
                    <a:pt x="90" y="261"/>
                  </a:lnTo>
                  <a:lnTo>
                    <a:pt x="116" y="261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0" name="Freeform 301">
              <a:extLst>
                <a:ext uri="{FF2B5EF4-FFF2-40B4-BE49-F238E27FC236}">
                  <a16:creationId xmlns:a16="http://schemas.microsoft.com/office/drawing/2014/main" xmlns="" id="{2CD19A97-B2F3-4702-8001-F75B6BECF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65402" y="8894211"/>
              <a:ext cx="163273" cy="564115"/>
            </a:xfrm>
            <a:custGeom>
              <a:avLst/>
              <a:gdLst>
                <a:gd name="T0" fmla="*/ 0 w 116"/>
                <a:gd name="T1" fmla="*/ 261 h 401"/>
                <a:gd name="T2" fmla="*/ 26 w 116"/>
                <a:gd name="T3" fmla="*/ 261 h 401"/>
                <a:gd name="T4" fmla="*/ 26 w 116"/>
                <a:gd name="T5" fmla="*/ 401 h 401"/>
                <a:gd name="T6" fmla="*/ 90 w 116"/>
                <a:gd name="T7" fmla="*/ 401 h 401"/>
                <a:gd name="T8" fmla="*/ 90 w 116"/>
                <a:gd name="T9" fmla="*/ 261 h 401"/>
                <a:gd name="T10" fmla="*/ 116 w 116"/>
                <a:gd name="T11" fmla="*/ 261 h 401"/>
                <a:gd name="T12" fmla="*/ 116 w 116"/>
                <a:gd name="T13" fmla="*/ 0 h 401"/>
                <a:gd name="T14" fmla="*/ 0 w 116"/>
                <a:gd name="T15" fmla="*/ 0 h 401"/>
                <a:gd name="T16" fmla="*/ 0 w 116"/>
                <a:gd name="T17" fmla="*/ 26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0" y="261"/>
                  </a:moveTo>
                  <a:lnTo>
                    <a:pt x="26" y="261"/>
                  </a:lnTo>
                  <a:lnTo>
                    <a:pt x="26" y="401"/>
                  </a:lnTo>
                  <a:lnTo>
                    <a:pt x="90" y="401"/>
                  </a:lnTo>
                  <a:lnTo>
                    <a:pt x="90" y="261"/>
                  </a:lnTo>
                  <a:lnTo>
                    <a:pt x="116" y="261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1" name="Freeform 302">
              <a:extLst>
                <a:ext uri="{FF2B5EF4-FFF2-40B4-BE49-F238E27FC236}">
                  <a16:creationId xmlns:a16="http://schemas.microsoft.com/office/drawing/2014/main" xmlns="" id="{51EAF810-A305-4054-912F-6ED36EF5B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48774" y="8894211"/>
              <a:ext cx="163273" cy="564115"/>
            </a:xfrm>
            <a:custGeom>
              <a:avLst/>
              <a:gdLst>
                <a:gd name="T0" fmla="*/ 0 w 116"/>
                <a:gd name="T1" fmla="*/ 261 h 401"/>
                <a:gd name="T2" fmla="*/ 26 w 116"/>
                <a:gd name="T3" fmla="*/ 261 h 401"/>
                <a:gd name="T4" fmla="*/ 26 w 116"/>
                <a:gd name="T5" fmla="*/ 401 h 401"/>
                <a:gd name="T6" fmla="*/ 90 w 116"/>
                <a:gd name="T7" fmla="*/ 401 h 401"/>
                <a:gd name="T8" fmla="*/ 90 w 116"/>
                <a:gd name="T9" fmla="*/ 261 h 401"/>
                <a:gd name="T10" fmla="*/ 116 w 116"/>
                <a:gd name="T11" fmla="*/ 261 h 401"/>
                <a:gd name="T12" fmla="*/ 116 w 116"/>
                <a:gd name="T13" fmla="*/ 0 h 401"/>
                <a:gd name="T14" fmla="*/ 0 w 116"/>
                <a:gd name="T15" fmla="*/ 0 h 401"/>
                <a:gd name="T16" fmla="*/ 0 w 116"/>
                <a:gd name="T17" fmla="*/ 26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0" y="261"/>
                  </a:moveTo>
                  <a:lnTo>
                    <a:pt x="26" y="261"/>
                  </a:lnTo>
                  <a:lnTo>
                    <a:pt x="26" y="401"/>
                  </a:lnTo>
                  <a:lnTo>
                    <a:pt x="90" y="401"/>
                  </a:lnTo>
                  <a:lnTo>
                    <a:pt x="90" y="261"/>
                  </a:lnTo>
                  <a:lnTo>
                    <a:pt x="116" y="261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2" name="Freeform 303">
              <a:extLst>
                <a:ext uri="{FF2B5EF4-FFF2-40B4-BE49-F238E27FC236}">
                  <a16:creationId xmlns:a16="http://schemas.microsoft.com/office/drawing/2014/main" xmlns="" id="{5E3249E3-A81B-4A8F-8600-4C8688DED0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30738" y="8894211"/>
              <a:ext cx="163273" cy="564115"/>
            </a:xfrm>
            <a:custGeom>
              <a:avLst/>
              <a:gdLst>
                <a:gd name="T0" fmla="*/ 0 w 116"/>
                <a:gd name="T1" fmla="*/ 261 h 401"/>
                <a:gd name="T2" fmla="*/ 26 w 116"/>
                <a:gd name="T3" fmla="*/ 261 h 401"/>
                <a:gd name="T4" fmla="*/ 26 w 116"/>
                <a:gd name="T5" fmla="*/ 401 h 401"/>
                <a:gd name="T6" fmla="*/ 90 w 116"/>
                <a:gd name="T7" fmla="*/ 401 h 401"/>
                <a:gd name="T8" fmla="*/ 90 w 116"/>
                <a:gd name="T9" fmla="*/ 261 h 401"/>
                <a:gd name="T10" fmla="*/ 116 w 116"/>
                <a:gd name="T11" fmla="*/ 261 h 401"/>
                <a:gd name="T12" fmla="*/ 116 w 116"/>
                <a:gd name="T13" fmla="*/ 0 h 401"/>
                <a:gd name="T14" fmla="*/ 0 w 116"/>
                <a:gd name="T15" fmla="*/ 0 h 401"/>
                <a:gd name="T16" fmla="*/ 0 w 116"/>
                <a:gd name="T17" fmla="*/ 26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0" y="261"/>
                  </a:moveTo>
                  <a:lnTo>
                    <a:pt x="26" y="261"/>
                  </a:lnTo>
                  <a:lnTo>
                    <a:pt x="26" y="401"/>
                  </a:lnTo>
                  <a:lnTo>
                    <a:pt x="90" y="401"/>
                  </a:lnTo>
                  <a:lnTo>
                    <a:pt x="90" y="261"/>
                  </a:lnTo>
                  <a:lnTo>
                    <a:pt x="116" y="261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3" name="Freeform 304">
              <a:extLst>
                <a:ext uri="{FF2B5EF4-FFF2-40B4-BE49-F238E27FC236}">
                  <a16:creationId xmlns:a16="http://schemas.microsoft.com/office/drawing/2014/main" xmlns="" id="{6958C0DA-661D-4522-A638-478AFE9A4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4110" y="8894211"/>
              <a:ext cx="163273" cy="564115"/>
            </a:xfrm>
            <a:custGeom>
              <a:avLst/>
              <a:gdLst>
                <a:gd name="T0" fmla="*/ 0 w 116"/>
                <a:gd name="T1" fmla="*/ 261 h 401"/>
                <a:gd name="T2" fmla="*/ 26 w 116"/>
                <a:gd name="T3" fmla="*/ 261 h 401"/>
                <a:gd name="T4" fmla="*/ 26 w 116"/>
                <a:gd name="T5" fmla="*/ 401 h 401"/>
                <a:gd name="T6" fmla="*/ 90 w 116"/>
                <a:gd name="T7" fmla="*/ 401 h 401"/>
                <a:gd name="T8" fmla="*/ 90 w 116"/>
                <a:gd name="T9" fmla="*/ 261 h 401"/>
                <a:gd name="T10" fmla="*/ 116 w 116"/>
                <a:gd name="T11" fmla="*/ 261 h 401"/>
                <a:gd name="T12" fmla="*/ 116 w 116"/>
                <a:gd name="T13" fmla="*/ 0 h 401"/>
                <a:gd name="T14" fmla="*/ 0 w 116"/>
                <a:gd name="T15" fmla="*/ 0 h 401"/>
                <a:gd name="T16" fmla="*/ 0 w 116"/>
                <a:gd name="T17" fmla="*/ 26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0" y="261"/>
                  </a:moveTo>
                  <a:lnTo>
                    <a:pt x="26" y="261"/>
                  </a:lnTo>
                  <a:lnTo>
                    <a:pt x="26" y="401"/>
                  </a:lnTo>
                  <a:lnTo>
                    <a:pt x="90" y="401"/>
                  </a:lnTo>
                  <a:lnTo>
                    <a:pt x="90" y="261"/>
                  </a:lnTo>
                  <a:lnTo>
                    <a:pt x="116" y="261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4" name="Freeform 305">
              <a:extLst>
                <a:ext uri="{FF2B5EF4-FFF2-40B4-BE49-F238E27FC236}">
                  <a16:creationId xmlns:a16="http://schemas.microsoft.com/office/drawing/2014/main" xmlns="" id="{6E68199C-FCAB-48F9-9AB8-7F769EF35E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7483" y="8894211"/>
              <a:ext cx="163273" cy="564115"/>
            </a:xfrm>
            <a:custGeom>
              <a:avLst/>
              <a:gdLst>
                <a:gd name="T0" fmla="*/ 0 w 116"/>
                <a:gd name="T1" fmla="*/ 261 h 401"/>
                <a:gd name="T2" fmla="*/ 26 w 116"/>
                <a:gd name="T3" fmla="*/ 261 h 401"/>
                <a:gd name="T4" fmla="*/ 26 w 116"/>
                <a:gd name="T5" fmla="*/ 401 h 401"/>
                <a:gd name="T6" fmla="*/ 90 w 116"/>
                <a:gd name="T7" fmla="*/ 401 h 401"/>
                <a:gd name="T8" fmla="*/ 90 w 116"/>
                <a:gd name="T9" fmla="*/ 261 h 401"/>
                <a:gd name="T10" fmla="*/ 116 w 116"/>
                <a:gd name="T11" fmla="*/ 261 h 401"/>
                <a:gd name="T12" fmla="*/ 116 w 116"/>
                <a:gd name="T13" fmla="*/ 0 h 401"/>
                <a:gd name="T14" fmla="*/ 0 w 116"/>
                <a:gd name="T15" fmla="*/ 0 h 401"/>
                <a:gd name="T16" fmla="*/ 0 w 116"/>
                <a:gd name="T17" fmla="*/ 26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0" y="261"/>
                  </a:moveTo>
                  <a:lnTo>
                    <a:pt x="26" y="261"/>
                  </a:lnTo>
                  <a:lnTo>
                    <a:pt x="26" y="401"/>
                  </a:lnTo>
                  <a:lnTo>
                    <a:pt x="90" y="401"/>
                  </a:lnTo>
                  <a:lnTo>
                    <a:pt x="90" y="261"/>
                  </a:lnTo>
                  <a:lnTo>
                    <a:pt x="116" y="261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5" name="Freeform 306">
              <a:extLst>
                <a:ext uri="{FF2B5EF4-FFF2-40B4-BE49-F238E27FC236}">
                  <a16:creationId xmlns:a16="http://schemas.microsoft.com/office/drawing/2014/main" xmlns="" id="{E0D27B61-C921-4A8B-8A3A-EF614FDA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79448" y="8894211"/>
              <a:ext cx="163273" cy="564115"/>
            </a:xfrm>
            <a:custGeom>
              <a:avLst/>
              <a:gdLst>
                <a:gd name="T0" fmla="*/ 0 w 116"/>
                <a:gd name="T1" fmla="*/ 261 h 401"/>
                <a:gd name="T2" fmla="*/ 26 w 116"/>
                <a:gd name="T3" fmla="*/ 261 h 401"/>
                <a:gd name="T4" fmla="*/ 26 w 116"/>
                <a:gd name="T5" fmla="*/ 401 h 401"/>
                <a:gd name="T6" fmla="*/ 90 w 116"/>
                <a:gd name="T7" fmla="*/ 401 h 401"/>
                <a:gd name="T8" fmla="*/ 90 w 116"/>
                <a:gd name="T9" fmla="*/ 261 h 401"/>
                <a:gd name="T10" fmla="*/ 116 w 116"/>
                <a:gd name="T11" fmla="*/ 261 h 401"/>
                <a:gd name="T12" fmla="*/ 116 w 116"/>
                <a:gd name="T13" fmla="*/ 0 h 401"/>
                <a:gd name="T14" fmla="*/ 0 w 116"/>
                <a:gd name="T15" fmla="*/ 0 h 401"/>
                <a:gd name="T16" fmla="*/ 0 w 116"/>
                <a:gd name="T17" fmla="*/ 26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0" y="261"/>
                  </a:moveTo>
                  <a:lnTo>
                    <a:pt x="26" y="261"/>
                  </a:lnTo>
                  <a:lnTo>
                    <a:pt x="26" y="401"/>
                  </a:lnTo>
                  <a:lnTo>
                    <a:pt x="90" y="401"/>
                  </a:lnTo>
                  <a:lnTo>
                    <a:pt x="90" y="261"/>
                  </a:lnTo>
                  <a:lnTo>
                    <a:pt x="116" y="261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6" name="Freeform 307">
              <a:extLst>
                <a:ext uri="{FF2B5EF4-FFF2-40B4-BE49-F238E27FC236}">
                  <a16:creationId xmlns:a16="http://schemas.microsoft.com/office/drawing/2014/main" xmlns="" id="{206176FD-4EFD-422D-900D-B1E8C99CA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2820" y="8894211"/>
              <a:ext cx="163273" cy="564115"/>
            </a:xfrm>
            <a:custGeom>
              <a:avLst/>
              <a:gdLst>
                <a:gd name="T0" fmla="*/ 0 w 116"/>
                <a:gd name="T1" fmla="*/ 261 h 401"/>
                <a:gd name="T2" fmla="*/ 26 w 116"/>
                <a:gd name="T3" fmla="*/ 261 h 401"/>
                <a:gd name="T4" fmla="*/ 26 w 116"/>
                <a:gd name="T5" fmla="*/ 401 h 401"/>
                <a:gd name="T6" fmla="*/ 90 w 116"/>
                <a:gd name="T7" fmla="*/ 401 h 401"/>
                <a:gd name="T8" fmla="*/ 90 w 116"/>
                <a:gd name="T9" fmla="*/ 261 h 401"/>
                <a:gd name="T10" fmla="*/ 116 w 116"/>
                <a:gd name="T11" fmla="*/ 261 h 401"/>
                <a:gd name="T12" fmla="*/ 116 w 116"/>
                <a:gd name="T13" fmla="*/ 0 h 401"/>
                <a:gd name="T14" fmla="*/ 0 w 116"/>
                <a:gd name="T15" fmla="*/ 0 h 401"/>
                <a:gd name="T16" fmla="*/ 0 w 116"/>
                <a:gd name="T17" fmla="*/ 26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0" y="261"/>
                  </a:moveTo>
                  <a:lnTo>
                    <a:pt x="26" y="261"/>
                  </a:lnTo>
                  <a:lnTo>
                    <a:pt x="26" y="401"/>
                  </a:lnTo>
                  <a:lnTo>
                    <a:pt x="90" y="401"/>
                  </a:lnTo>
                  <a:lnTo>
                    <a:pt x="90" y="261"/>
                  </a:lnTo>
                  <a:lnTo>
                    <a:pt x="116" y="261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7" name="Freeform 308">
              <a:extLst>
                <a:ext uri="{FF2B5EF4-FFF2-40B4-BE49-F238E27FC236}">
                  <a16:creationId xmlns:a16="http://schemas.microsoft.com/office/drawing/2014/main" xmlns="" id="{312CA0E8-A1E9-4130-9F7E-9C27DAC10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6192" y="8894211"/>
              <a:ext cx="163273" cy="564115"/>
            </a:xfrm>
            <a:custGeom>
              <a:avLst/>
              <a:gdLst>
                <a:gd name="T0" fmla="*/ 0 w 116"/>
                <a:gd name="T1" fmla="*/ 261 h 401"/>
                <a:gd name="T2" fmla="*/ 26 w 116"/>
                <a:gd name="T3" fmla="*/ 261 h 401"/>
                <a:gd name="T4" fmla="*/ 26 w 116"/>
                <a:gd name="T5" fmla="*/ 401 h 401"/>
                <a:gd name="T6" fmla="*/ 90 w 116"/>
                <a:gd name="T7" fmla="*/ 401 h 401"/>
                <a:gd name="T8" fmla="*/ 90 w 116"/>
                <a:gd name="T9" fmla="*/ 261 h 401"/>
                <a:gd name="T10" fmla="*/ 116 w 116"/>
                <a:gd name="T11" fmla="*/ 261 h 401"/>
                <a:gd name="T12" fmla="*/ 116 w 116"/>
                <a:gd name="T13" fmla="*/ 0 h 401"/>
                <a:gd name="T14" fmla="*/ 0 w 116"/>
                <a:gd name="T15" fmla="*/ 0 h 401"/>
                <a:gd name="T16" fmla="*/ 0 w 116"/>
                <a:gd name="T17" fmla="*/ 26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401">
                  <a:moveTo>
                    <a:pt x="0" y="261"/>
                  </a:moveTo>
                  <a:lnTo>
                    <a:pt x="26" y="261"/>
                  </a:lnTo>
                  <a:lnTo>
                    <a:pt x="26" y="401"/>
                  </a:lnTo>
                  <a:lnTo>
                    <a:pt x="90" y="401"/>
                  </a:lnTo>
                  <a:lnTo>
                    <a:pt x="90" y="261"/>
                  </a:lnTo>
                  <a:lnTo>
                    <a:pt x="116" y="261"/>
                  </a:lnTo>
                  <a:lnTo>
                    <a:pt x="116" y="0"/>
                  </a:lnTo>
                  <a:lnTo>
                    <a:pt x="0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57" name="Group 656">
            <a:extLst>
              <a:ext uri="{FF2B5EF4-FFF2-40B4-BE49-F238E27FC236}">
                <a16:creationId xmlns:a16="http://schemas.microsoft.com/office/drawing/2014/main" xmlns="" id="{9FC8B69B-1AB1-4C09-8DEB-724870B69732}"/>
              </a:ext>
            </a:extLst>
          </p:cNvPr>
          <p:cNvGrpSpPr/>
          <p:nvPr/>
        </p:nvGrpSpPr>
        <p:grpSpPr>
          <a:xfrm>
            <a:off x="14247920" y="5093121"/>
            <a:ext cx="563011" cy="3500042"/>
            <a:chOff x="14247920" y="5093121"/>
            <a:chExt cx="563011" cy="3500042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638" name="Freeform 309">
              <a:extLst>
                <a:ext uri="{FF2B5EF4-FFF2-40B4-BE49-F238E27FC236}">
                  <a16:creationId xmlns:a16="http://schemas.microsoft.com/office/drawing/2014/main" xmlns="" id="{E48F7580-88AA-426C-B17F-468363151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7920" y="5093121"/>
              <a:ext cx="563011" cy="163185"/>
            </a:xfrm>
            <a:custGeom>
              <a:avLst/>
              <a:gdLst>
                <a:gd name="T0" fmla="*/ 260 w 400"/>
                <a:gd name="T1" fmla="*/ 26 h 116"/>
                <a:gd name="T2" fmla="*/ 260 w 400"/>
                <a:gd name="T3" fmla="*/ 0 h 116"/>
                <a:gd name="T4" fmla="*/ 0 w 400"/>
                <a:gd name="T5" fmla="*/ 0 h 116"/>
                <a:gd name="T6" fmla="*/ 0 w 400"/>
                <a:gd name="T7" fmla="*/ 116 h 116"/>
                <a:gd name="T8" fmla="*/ 260 w 400"/>
                <a:gd name="T9" fmla="*/ 116 h 116"/>
                <a:gd name="T10" fmla="*/ 260 w 400"/>
                <a:gd name="T11" fmla="*/ 90 h 116"/>
                <a:gd name="T12" fmla="*/ 400 w 400"/>
                <a:gd name="T13" fmla="*/ 90 h 116"/>
                <a:gd name="T14" fmla="*/ 400 w 400"/>
                <a:gd name="T15" fmla="*/ 26 h 116"/>
                <a:gd name="T16" fmla="*/ 260 w 400"/>
                <a:gd name="T17" fmla="*/ 2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260" y="26"/>
                  </a:moveTo>
                  <a:lnTo>
                    <a:pt x="260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260" y="116"/>
                  </a:lnTo>
                  <a:lnTo>
                    <a:pt x="260" y="90"/>
                  </a:lnTo>
                  <a:lnTo>
                    <a:pt x="400" y="90"/>
                  </a:lnTo>
                  <a:lnTo>
                    <a:pt x="400" y="26"/>
                  </a:lnTo>
                  <a:lnTo>
                    <a:pt x="260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9" name="Freeform 310">
              <a:extLst>
                <a:ext uri="{FF2B5EF4-FFF2-40B4-BE49-F238E27FC236}">
                  <a16:creationId xmlns:a16="http://schemas.microsoft.com/office/drawing/2014/main" xmlns="" id="{2AF04F73-42A8-4A99-89EC-410A80802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7920" y="5509525"/>
              <a:ext cx="563011" cy="164592"/>
            </a:xfrm>
            <a:custGeom>
              <a:avLst/>
              <a:gdLst>
                <a:gd name="T0" fmla="*/ 260 w 400"/>
                <a:gd name="T1" fmla="*/ 0 h 117"/>
                <a:gd name="T2" fmla="*/ 0 w 400"/>
                <a:gd name="T3" fmla="*/ 0 h 117"/>
                <a:gd name="T4" fmla="*/ 0 w 400"/>
                <a:gd name="T5" fmla="*/ 117 h 117"/>
                <a:gd name="T6" fmla="*/ 260 w 400"/>
                <a:gd name="T7" fmla="*/ 117 h 117"/>
                <a:gd name="T8" fmla="*/ 260 w 400"/>
                <a:gd name="T9" fmla="*/ 91 h 117"/>
                <a:gd name="T10" fmla="*/ 400 w 400"/>
                <a:gd name="T11" fmla="*/ 91 h 117"/>
                <a:gd name="T12" fmla="*/ 400 w 400"/>
                <a:gd name="T13" fmla="*/ 27 h 117"/>
                <a:gd name="T14" fmla="*/ 260 w 400"/>
                <a:gd name="T15" fmla="*/ 27 h 117"/>
                <a:gd name="T16" fmla="*/ 260 w 400"/>
                <a:gd name="T1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7">
                  <a:moveTo>
                    <a:pt x="260" y="0"/>
                  </a:moveTo>
                  <a:lnTo>
                    <a:pt x="0" y="0"/>
                  </a:lnTo>
                  <a:lnTo>
                    <a:pt x="0" y="117"/>
                  </a:lnTo>
                  <a:lnTo>
                    <a:pt x="260" y="117"/>
                  </a:lnTo>
                  <a:lnTo>
                    <a:pt x="260" y="91"/>
                  </a:lnTo>
                  <a:lnTo>
                    <a:pt x="400" y="91"/>
                  </a:lnTo>
                  <a:lnTo>
                    <a:pt x="400" y="27"/>
                  </a:lnTo>
                  <a:lnTo>
                    <a:pt x="260" y="2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0" name="Freeform 311">
              <a:extLst>
                <a:ext uri="{FF2B5EF4-FFF2-40B4-BE49-F238E27FC236}">
                  <a16:creationId xmlns:a16="http://schemas.microsoft.com/office/drawing/2014/main" xmlns="" id="{B08104DE-B722-463B-880A-33142FEF58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7920" y="5927335"/>
              <a:ext cx="563011" cy="163185"/>
            </a:xfrm>
            <a:custGeom>
              <a:avLst/>
              <a:gdLst>
                <a:gd name="T0" fmla="*/ 260 w 400"/>
                <a:gd name="T1" fmla="*/ 0 h 116"/>
                <a:gd name="T2" fmla="*/ 0 w 400"/>
                <a:gd name="T3" fmla="*/ 0 h 116"/>
                <a:gd name="T4" fmla="*/ 0 w 400"/>
                <a:gd name="T5" fmla="*/ 116 h 116"/>
                <a:gd name="T6" fmla="*/ 260 w 400"/>
                <a:gd name="T7" fmla="*/ 116 h 116"/>
                <a:gd name="T8" fmla="*/ 260 w 400"/>
                <a:gd name="T9" fmla="*/ 90 h 116"/>
                <a:gd name="T10" fmla="*/ 400 w 400"/>
                <a:gd name="T11" fmla="*/ 90 h 116"/>
                <a:gd name="T12" fmla="*/ 400 w 400"/>
                <a:gd name="T13" fmla="*/ 26 h 116"/>
                <a:gd name="T14" fmla="*/ 260 w 400"/>
                <a:gd name="T15" fmla="*/ 26 h 116"/>
                <a:gd name="T16" fmla="*/ 260 w 400"/>
                <a:gd name="T1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260" y="0"/>
                  </a:moveTo>
                  <a:lnTo>
                    <a:pt x="0" y="0"/>
                  </a:lnTo>
                  <a:lnTo>
                    <a:pt x="0" y="116"/>
                  </a:lnTo>
                  <a:lnTo>
                    <a:pt x="260" y="116"/>
                  </a:lnTo>
                  <a:lnTo>
                    <a:pt x="260" y="90"/>
                  </a:lnTo>
                  <a:lnTo>
                    <a:pt x="400" y="90"/>
                  </a:lnTo>
                  <a:lnTo>
                    <a:pt x="400" y="26"/>
                  </a:lnTo>
                  <a:lnTo>
                    <a:pt x="260" y="26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1" name="Freeform 312">
              <a:extLst>
                <a:ext uri="{FF2B5EF4-FFF2-40B4-BE49-F238E27FC236}">
                  <a16:creationId xmlns:a16="http://schemas.microsoft.com/office/drawing/2014/main" xmlns="" id="{728BF38B-C15E-4CFF-8A60-E4D935AFC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7920" y="6343739"/>
              <a:ext cx="563011" cy="164592"/>
            </a:xfrm>
            <a:custGeom>
              <a:avLst/>
              <a:gdLst>
                <a:gd name="T0" fmla="*/ 260 w 400"/>
                <a:gd name="T1" fmla="*/ 0 h 117"/>
                <a:gd name="T2" fmla="*/ 0 w 400"/>
                <a:gd name="T3" fmla="*/ 0 h 117"/>
                <a:gd name="T4" fmla="*/ 0 w 400"/>
                <a:gd name="T5" fmla="*/ 117 h 117"/>
                <a:gd name="T6" fmla="*/ 260 w 400"/>
                <a:gd name="T7" fmla="*/ 117 h 117"/>
                <a:gd name="T8" fmla="*/ 260 w 400"/>
                <a:gd name="T9" fmla="*/ 91 h 117"/>
                <a:gd name="T10" fmla="*/ 400 w 400"/>
                <a:gd name="T11" fmla="*/ 91 h 117"/>
                <a:gd name="T12" fmla="*/ 400 w 400"/>
                <a:gd name="T13" fmla="*/ 26 h 117"/>
                <a:gd name="T14" fmla="*/ 260 w 400"/>
                <a:gd name="T15" fmla="*/ 26 h 117"/>
                <a:gd name="T16" fmla="*/ 260 w 400"/>
                <a:gd name="T1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7">
                  <a:moveTo>
                    <a:pt x="260" y="0"/>
                  </a:moveTo>
                  <a:lnTo>
                    <a:pt x="0" y="0"/>
                  </a:lnTo>
                  <a:lnTo>
                    <a:pt x="0" y="117"/>
                  </a:lnTo>
                  <a:lnTo>
                    <a:pt x="260" y="117"/>
                  </a:lnTo>
                  <a:lnTo>
                    <a:pt x="260" y="91"/>
                  </a:lnTo>
                  <a:lnTo>
                    <a:pt x="400" y="91"/>
                  </a:lnTo>
                  <a:lnTo>
                    <a:pt x="400" y="26"/>
                  </a:lnTo>
                  <a:lnTo>
                    <a:pt x="260" y="26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2" name="Freeform 313">
              <a:extLst>
                <a:ext uri="{FF2B5EF4-FFF2-40B4-BE49-F238E27FC236}">
                  <a16:creationId xmlns:a16="http://schemas.microsoft.com/office/drawing/2014/main" xmlns="" id="{1C15651B-8A3A-46BF-B9F3-3F34158C0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7920" y="6761549"/>
              <a:ext cx="563011" cy="163185"/>
            </a:xfrm>
            <a:custGeom>
              <a:avLst/>
              <a:gdLst>
                <a:gd name="T0" fmla="*/ 260 w 400"/>
                <a:gd name="T1" fmla="*/ 0 h 116"/>
                <a:gd name="T2" fmla="*/ 0 w 400"/>
                <a:gd name="T3" fmla="*/ 0 h 116"/>
                <a:gd name="T4" fmla="*/ 0 w 400"/>
                <a:gd name="T5" fmla="*/ 116 h 116"/>
                <a:gd name="T6" fmla="*/ 260 w 400"/>
                <a:gd name="T7" fmla="*/ 116 h 116"/>
                <a:gd name="T8" fmla="*/ 260 w 400"/>
                <a:gd name="T9" fmla="*/ 90 h 116"/>
                <a:gd name="T10" fmla="*/ 400 w 400"/>
                <a:gd name="T11" fmla="*/ 90 h 116"/>
                <a:gd name="T12" fmla="*/ 400 w 400"/>
                <a:gd name="T13" fmla="*/ 26 h 116"/>
                <a:gd name="T14" fmla="*/ 260 w 400"/>
                <a:gd name="T15" fmla="*/ 26 h 116"/>
                <a:gd name="T16" fmla="*/ 260 w 400"/>
                <a:gd name="T1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260" y="0"/>
                  </a:moveTo>
                  <a:lnTo>
                    <a:pt x="0" y="0"/>
                  </a:lnTo>
                  <a:lnTo>
                    <a:pt x="0" y="116"/>
                  </a:lnTo>
                  <a:lnTo>
                    <a:pt x="260" y="116"/>
                  </a:lnTo>
                  <a:lnTo>
                    <a:pt x="260" y="90"/>
                  </a:lnTo>
                  <a:lnTo>
                    <a:pt x="400" y="90"/>
                  </a:lnTo>
                  <a:lnTo>
                    <a:pt x="400" y="26"/>
                  </a:lnTo>
                  <a:lnTo>
                    <a:pt x="260" y="26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3" name="Freeform 314">
              <a:extLst>
                <a:ext uri="{FF2B5EF4-FFF2-40B4-BE49-F238E27FC236}">
                  <a16:creationId xmlns:a16="http://schemas.microsoft.com/office/drawing/2014/main" xmlns="" id="{AF588C1F-84DA-4A5D-953F-48FBE0DE6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7920" y="7177953"/>
              <a:ext cx="563011" cy="164592"/>
            </a:xfrm>
            <a:custGeom>
              <a:avLst/>
              <a:gdLst>
                <a:gd name="T0" fmla="*/ 260 w 400"/>
                <a:gd name="T1" fmla="*/ 0 h 117"/>
                <a:gd name="T2" fmla="*/ 0 w 400"/>
                <a:gd name="T3" fmla="*/ 0 h 117"/>
                <a:gd name="T4" fmla="*/ 0 w 400"/>
                <a:gd name="T5" fmla="*/ 117 h 117"/>
                <a:gd name="T6" fmla="*/ 260 w 400"/>
                <a:gd name="T7" fmla="*/ 117 h 117"/>
                <a:gd name="T8" fmla="*/ 260 w 400"/>
                <a:gd name="T9" fmla="*/ 91 h 117"/>
                <a:gd name="T10" fmla="*/ 400 w 400"/>
                <a:gd name="T11" fmla="*/ 91 h 117"/>
                <a:gd name="T12" fmla="*/ 400 w 400"/>
                <a:gd name="T13" fmla="*/ 26 h 117"/>
                <a:gd name="T14" fmla="*/ 260 w 400"/>
                <a:gd name="T15" fmla="*/ 26 h 117"/>
                <a:gd name="T16" fmla="*/ 260 w 400"/>
                <a:gd name="T1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7">
                  <a:moveTo>
                    <a:pt x="260" y="0"/>
                  </a:moveTo>
                  <a:lnTo>
                    <a:pt x="0" y="0"/>
                  </a:lnTo>
                  <a:lnTo>
                    <a:pt x="0" y="117"/>
                  </a:lnTo>
                  <a:lnTo>
                    <a:pt x="260" y="117"/>
                  </a:lnTo>
                  <a:lnTo>
                    <a:pt x="260" y="91"/>
                  </a:lnTo>
                  <a:lnTo>
                    <a:pt x="400" y="91"/>
                  </a:lnTo>
                  <a:lnTo>
                    <a:pt x="400" y="26"/>
                  </a:lnTo>
                  <a:lnTo>
                    <a:pt x="260" y="26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4" name="Freeform 315">
              <a:extLst>
                <a:ext uri="{FF2B5EF4-FFF2-40B4-BE49-F238E27FC236}">
                  <a16:creationId xmlns:a16="http://schemas.microsoft.com/office/drawing/2014/main" xmlns="" id="{EE0EC2E8-0251-44AB-BAE8-D3C5AD0B22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7920" y="7595764"/>
              <a:ext cx="563011" cy="163185"/>
            </a:xfrm>
            <a:custGeom>
              <a:avLst/>
              <a:gdLst>
                <a:gd name="T0" fmla="*/ 260 w 400"/>
                <a:gd name="T1" fmla="*/ 0 h 116"/>
                <a:gd name="T2" fmla="*/ 0 w 400"/>
                <a:gd name="T3" fmla="*/ 0 h 116"/>
                <a:gd name="T4" fmla="*/ 0 w 400"/>
                <a:gd name="T5" fmla="*/ 116 h 116"/>
                <a:gd name="T6" fmla="*/ 260 w 400"/>
                <a:gd name="T7" fmla="*/ 116 h 116"/>
                <a:gd name="T8" fmla="*/ 260 w 400"/>
                <a:gd name="T9" fmla="*/ 90 h 116"/>
                <a:gd name="T10" fmla="*/ 400 w 400"/>
                <a:gd name="T11" fmla="*/ 90 h 116"/>
                <a:gd name="T12" fmla="*/ 400 w 400"/>
                <a:gd name="T13" fmla="*/ 26 h 116"/>
                <a:gd name="T14" fmla="*/ 260 w 400"/>
                <a:gd name="T15" fmla="*/ 26 h 116"/>
                <a:gd name="T16" fmla="*/ 260 w 400"/>
                <a:gd name="T1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260" y="0"/>
                  </a:moveTo>
                  <a:lnTo>
                    <a:pt x="0" y="0"/>
                  </a:lnTo>
                  <a:lnTo>
                    <a:pt x="0" y="116"/>
                  </a:lnTo>
                  <a:lnTo>
                    <a:pt x="260" y="116"/>
                  </a:lnTo>
                  <a:lnTo>
                    <a:pt x="260" y="90"/>
                  </a:lnTo>
                  <a:lnTo>
                    <a:pt x="400" y="90"/>
                  </a:lnTo>
                  <a:lnTo>
                    <a:pt x="400" y="26"/>
                  </a:lnTo>
                  <a:lnTo>
                    <a:pt x="260" y="26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5" name="Freeform 316">
              <a:extLst>
                <a:ext uri="{FF2B5EF4-FFF2-40B4-BE49-F238E27FC236}">
                  <a16:creationId xmlns:a16="http://schemas.microsoft.com/office/drawing/2014/main" xmlns="" id="{CE9C5A25-96AE-4C28-86E6-A36572A7A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7920" y="8012167"/>
              <a:ext cx="563011" cy="163185"/>
            </a:xfrm>
            <a:custGeom>
              <a:avLst/>
              <a:gdLst>
                <a:gd name="T0" fmla="*/ 260 w 400"/>
                <a:gd name="T1" fmla="*/ 0 h 116"/>
                <a:gd name="T2" fmla="*/ 0 w 400"/>
                <a:gd name="T3" fmla="*/ 0 h 116"/>
                <a:gd name="T4" fmla="*/ 0 w 400"/>
                <a:gd name="T5" fmla="*/ 116 h 116"/>
                <a:gd name="T6" fmla="*/ 260 w 400"/>
                <a:gd name="T7" fmla="*/ 116 h 116"/>
                <a:gd name="T8" fmla="*/ 260 w 400"/>
                <a:gd name="T9" fmla="*/ 90 h 116"/>
                <a:gd name="T10" fmla="*/ 400 w 400"/>
                <a:gd name="T11" fmla="*/ 90 h 116"/>
                <a:gd name="T12" fmla="*/ 400 w 400"/>
                <a:gd name="T13" fmla="*/ 26 h 116"/>
                <a:gd name="T14" fmla="*/ 260 w 400"/>
                <a:gd name="T15" fmla="*/ 26 h 116"/>
                <a:gd name="T16" fmla="*/ 260 w 400"/>
                <a:gd name="T1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260" y="0"/>
                  </a:moveTo>
                  <a:lnTo>
                    <a:pt x="0" y="0"/>
                  </a:lnTo>
                  <a:lnTo>
                    <a:pt x="0" y="116"/>
                  </a:lnTo>
                  <a:lnTo>
                    <a:pt x="260" y="116"/>
                  </a:lnTo>
                  <a:lnTo>
                    <a:pt x="260" y="90"/>
                  </a:lnTo>
                  <a:lnTo>
                    <a:pt x="400" y="90"/>
                  </a:lnTo>
                  <a:lnTo>
                    <a:pt x="400" y="26"/>
                  </a:lnTo>
                  <a:lnTo>
                    <a:pt x="260" y="26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6" name="Freeform 317">
              <a:extLst>
                <a:ext uri="{FF2B5EF4-FFF2-40B4-BE49-F238E27FC236}">
                  <a16:creationId xmlns:a16="http://schemas.microsoft.com/office/drawing/2014/main" xmlns="" id="{C7486B12-45AA-4B90-A7CF-112C809F5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7920" y="8429978"/>
              <a:ext cx="563011" cy="163185"/>
            </a:xfrm>
            <a:custGeom>
              <a:avLst/>
              <a:gdLst>
                <a:gd name="T0" fmla="*/ 260 w 400"/>
                <a:gd name="T1" fmla="*/ 0 h 116"/>
                <a:gd name="T2" fmla="*/ 0 w 400"/>
                <a:gd name="T3" fmla="*/ 0 h 116"/>
                <a:gd name="T4" fmla="*/ 0 w 400"/>
                <a:gd name="T5" fmla="*/ 116 h 116"/>
                <a:gd name="T6" fmla="*/ 260 w 400"/>
                <a:gd name="T7" fmla="*/ 116 h 116"/>
                <a:gd name="T8" fmla="*/ 260 w 400"/>
                <a:gd name="T9" fmla="*/ 90 h 116"/>
                <a:gd name="T10" fmla="*/ 400 w 400"/>
                <a:gd name="T11" fmla="*/ 90 h 116"/>
                <a:gd name="T12" fmla="*/ 400 w 400"/>
                <a:gd name="T13" fmla="*/ 26 h 116"/>
                <a:gd name="T14" fmla="*/ 260 w 400"/>
                <a:gd name="T15" fmla="*/ 26 h 116"/>
                <a:gd name="T16" fmla="*/ 260 w 400"/>
                <a:gd name="T1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260" y="0"/>
                  </a:moveTo>
                  <a:lnTo>
                    <a:pt x="0" y="0"/>
                  </a:lnTo>
                  <a:lnTo>
                    <a:pt x="0" y="116"/>
                  </a:lnTo>
                  <a:lnTo>
                    <a:pt x="260" y="116"/>
                  </a:lnTo>
                  <a:lnTo>
                    <a:pt x="260" y="90"/>
                  </a:lnTo>
                  <a:lnTo>
                    <a:pt x="400" y="90"/>
                  </a:lnTo>
                  <a:lnTo>
                    <a:pt x="400" y="26"/>
                  </a:lnTo>
                  <a:lnTo>
                    <a:pt x="260" y="26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60" name="Group 659">
            <a:extLst>
              <a:ext uri="{FF2B5EF4-FFF2-40B4-BE49-F238E27FC236}">
                <a16:creationId xmlns:a16="http://schemas.microsoft.com/office/drawing/2014/main" xmlns="" id="{79D54AF9-3DFA-4D39-8476-5E452D3DE22F}"/>
              </a:ext>
            </a:extLst>
          </p:cNvPr>
          <p:cNvGrpSpPr/>
          <p:nvPr/>
        </p:nvGrpSpPr>
        <p:grpSpPr>
          <a:xfrm>
            <a:off x="9580563" y="5093121"/>
            <a:ext cx="563011" cy="3500042"/>
            <a:chOff x="9580563" y="5093121"/>
            <a:chExt cx="563011" cy="3500042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647" name="Freeform 318">
              <a:extLst>
                <a:ext uri="{FF2B5EF4-FFF2-40B4-BE49-F238E27FC236}">
                  <a16:creationId xmlns:a16="http://schemas.microsoft.com/office/drawing/2014/main" xmlns="" id="{0CCB14E5-EADC-438E-A2BC-D17127C0D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0563" y="8429978"/>
              <a:ext cx="563011" cy="163185"/>
            </a:xfrm>
            <a:custGeom>
              <a:avLst/>
              <a:gdLst>
                <a:gd name="T0" fmla="*/ 140 w 400"/>
                <a:gd name="T1" fmla="*/ 26 h 116"/>
                <a:gd name="T2" fmla="*/ 0 w 400"/>
                <a:gd name="T3" fmla="*/ 26 h 116"/>
                <a:gd name="T4" fmla="*/ 0 w 400"/>
                <a:gd name="T5" fmla="*/ 90 h 116"/>
                <a:gd name="T6" fmla="*/ 140 w 400"/>
                <a:gd name="T7" fmla="*/ 90 h 116"/>
                <a:gd name="T8" fmla="*/ 140 w 400"/>
                <a:gd name="T9" fmla="*/ 116 h 116"/>
                <a:gd name="T10" fmla="*/ 400 w 400"/>
                <a:gd name="T11" fmla="*/ 116 h 116"/>
                <a:gd name="T12" fmla="*/ 400 w 400"/>
                <a:gd name="T13" fmla="*/ 0 h 116"/>
                <a:gd name="T14" fmla="*/ 140 w 400"/>
                <a:gd name="T15" fmla="*/ 0 h 116"/>
                <a:gd name="T16" fmla="*/ 140 w 400"/>
                <a:gd name="T17" fmla="*/ 2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140" y="26"/>
                  </a:moveTo>
                  <a:lnTo>
                    <a:pt x="0" y="26"/>
                  </a:lnTo>
                  <a:lnTo>
                    <a:pt x="0" y="90"/>
                  </a:lnTo>
                  <a:lnTo>
                    <a:pt x="140" y="90"/>
                  </a:lnTo>
                  <a:lnTo>
                    <a:pt x="140" y="116"/>
                  </a:lnTo>
                  <a:lnTo>
                    <a:pt x="400" y="116"/>
                  </a:lnTo>
                  <a:lnTo>
                    <a:pt x="400" y="0"/>
                  </a:lnTo>
                  <a:lnTo>
                    <a:pt x="140" y="0"/>
                  </a:lnTo>
                  <a:lnTo>
                    <a:pt x="140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8" name="Freeform 319">
              <a:extLst>
                <a:ext uri="{FF2B5EF4-FFF2-40B4-BE49-F238E27FC236}">
                  <a16:creationId xmlns:a16="http://schemas.microsoft.com/office/drawing/2014/main" xmlns="" id="{C1CA434B-725D-43C5-8B7B-92793FC1E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0563" y="8012167"/>
              <a:ext cx="563011" cy="163185"/>
            </a:xfrm>
            <a:custGeom>
              <a:avLst/>
              <a:gdLst>
                <a:gd name="T0" fmla="*/ 140 w 400"/>
                <a:gd name="T1" fmla="*/ 26 h 116"/>
                <a:gd name="T2" fmla="*/ 0 w 400"/>
                <a:gd name="T3" fmla="*/ 26 h 116"/>
                <a:gd name="T4" fmla="*/ 0 w 400"/>
                <a:gd name="T5" fmla="*/ 90 h 116"/>
                <a:gd name="T6" fmla="*/ 140 w 400"/>
                <a:gd name="T7" fmla="*/ 90 h 116"/>
                <a:gd name="T8" fmla="*/ 140 w 400"/>
                <a:gd name="T9" fmla="*/ 116 h 116"/>
                <a:gd name="T10" fmla="*/ 400 w 400"/>
                <a:gd name="T11" fmla="*/ 116 h 116"/>
                <a:gd name="T12" fmla="*/ 400 w 400"/>
                <a:gd name="T13" fmla="*/ 0 h 116"/>
                <a:gd name="T14" fmla="*/ 140 w 400"/>
                <a:gd name="T15" fmla="*/ 0 h 116"/>
                <a:gd name="T16" fmla="*/ 140 w 400"/>
                <a:gd name="T17" fmla="*/ 2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140" y="26"/>
                  </a:moveTo>
                  <a:lnTo>
                    <a:pt x="0" y="26"/>
                  </a:lnTo>
                  <a:lnTo>
                    <a:pt x="0" y="90"/>
                  </a:lnTo>
                  <a:lnTo>
                    <a:pt x="140" y="90"/>
                  </a:lnTo>
                  <a:lnTo>
                    <a:pt x="140" y="116"/>
                  </a:lnTo>
                  <a:lnTo>
                    <a:pt x="400" y="116"/>
                  </a:lnTo>
                  <a:lnTo>
                    <a:pt x="400" y="0"/>
                  </a:lnTo>
                  <a:lnTo>
                    <a:pt x="140" y="0"/>
                  </a:lnTo>
                  <a:lnTo>
                    <a:pt x="140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9" name="Freeform 320">
              <a:extLst>
                <a:ext uri="{FF2B5EF4-FFF2-40B4-BE49-F238E27FC236}">
                  <a16:creationId xmlns:a16="http://schemas.microsoft.com/office/drawing/2014/main" xmlns="" id="{6989143F-F8D4-4B51-A4A2-01FCB0C4F9F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0563" y="7595764"/>
              <a:ext cx="563011" cy="163185"/>
            </a:xfrm>
            <a:custGeom>
              <a:avLst/>
              <a:gdLst>
                <a:gd name="T0" fmla="*/ 140 w 400"/>
                <a:gd name="T1" fmla="*/ 26 h 116"/>
                <a:gd name="T2" fmla="*/ 0 w 400"/>
                <a:gd name="T3" fmla="*/ 26 h 116"/>
                <a:gd name="T4" fmla="*/ 0 w 400"/>
                <a:gd name="T5" fmla="*/ 90 h 116"/>
                <a:gd name="T6" fmla="*/ 140 w 400"/>
                <a:gd name="T7" fmla="*/ 90 h 116"/>
                <a:gd name="T8" fmla="*/ 140 w 400"/>
                <a:gd name="T9" fmla="*/ 116 h 116"/>
                <a:gd name="T10" fmla="*/ 400 w 400"/>
                <a:gd name="T11" fmla="*/ 116 h 116"/>
                <a:gd name="T12" fmla="*/ 400 w 400"/>
                <a:gd name="T13" fmla="*/ 0 h 116"/>
                <a:gd name="T14" fmla="*/ 140 w 400"/>
                <a:gd name="T15" fmla="*/ 0 h 116"/>
                <a:gd name="T16" fmla="*/ 140 w 400"/>
                <a:gd name="T17" fmla="*/ 2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140" y="26"/>
                  </a:moveTo>
                  <a:lnTo>
                    <a:pt x="0" y="26"/>
                  </a:lnTo>
                  <a:lnTo>
                    <a:pt x="0" y="90"/>
                  </a:lnTo>
                  <a:lnTo>
                    <a:pt x="140" y="90"/>
                  </a:lnTo>
                  <a:lnTo>
                    <a:pt x="140" y="116"/>
                  </a:lnTo>
                  <a:lnTo>
                    <a:pt x="400" y="116"/>
                  </a:lnTo>
                  <a:lnTo>
                    <a:pt x="400" y="0"/>
                  </a:lnTo>
                  <a:lnTo>
                    <a:pt x="140" y="0"/>
                  </a:lnTo>
                  <a:lnTo>
                    <a:pt x="140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0" name="Freeform 321">
              <a:extLst>
                <a:ext uri="{FF2B5EF4-FFF2-40B4-BE49-F238E27FC236}">
                  <a16:creationId xmlns:a16="http://schemas.microsoft.com/office/drawing/2014/main" xmlns="" id="{895E726E-2B88-4E3C-BFA8-A1848506D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0563" y="7177953"/>
              <a:ext cx="563011" cy="164592"/>
            </a:xfrm>
            <a:custGeom>
              <a:avLst/>
              <a:gdLst>
                <a:gd name="T0" fmla="*/ 140 w 400"/>
                <a:gd name="T1" fmla="*/ 26 h 117"/>
                <a:gd name="T2" fmla="*/ 0 w 400"/>
                <a:gd name="T3" fmla="*/ 26 h 117"/>
                <a:gd name="T4" fmla="*/ 0 w 400"/>
                <a:gd name="T5" fmla="*/ 91 h 117"/>
                <a:gd name="T6" fmla="*/ 140 w 400"/>
                <a:gd name="T7" fmla="*/ 91 h 117"/>
                <a:gd name="T8" fmla="*/ 140 w 400"/>
                <a:gd name="T9" fmla="*/ 117 h 117"/>
                <a:gd name="T10" fmla="*/ 400 w 400"/>
                <a:gd name="T11" fmla="*/ 117 h 117"/>
                <a:gd name="T12" fmla="*/ 400 w 400"/>
                <a:gd name="T13" fmla="*/ 0 h 117"/>
                <a:gd name="T14" fmla="*/ 140 w 400"/>
                <a:gd name="T15" fmla="*/ 0 h 117"/>
                <a:gd name="T16" fmla="*/ 140 w 400"/>
                <a:gd name="T17" fmla="*/ 26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7">
                  <a:moveTo>
                    <a:pt x="140" y="26"/>
                  </a:moveTo>
                  <a:lnTo>
                    <a:pt x="0" y="26"/>
                  </a:lnTo>
                  <a:lnTo>
                    <a:pt x="0" y="91"/>
                  </a:lnTo>
                  <a:lnTo>
                    <a:pt x="140" y="91"/>
                  </a:lnTo>
                  <a:lnTo>
                    <a:pt x="140" y="117"/>
                  </a:lnTo>
                  <a:lnTo>
                    <a:pt x="400" y="117"/>
                  </a:lnTo>
                  <a:lnTo>
                    <a:pt x="400" y="0"/>
                  </a:lnTo>
                  <a:lnTo>
                    <a:pt x="140" y="0"/>
                  </a:lnTo>
                  <a:lnTo>
                    <a:pt x="140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1" name="Freeform 322">
              <a:extLst>
                <a:ext uri="{FF2B5EF4-FFF2-40B4-BE49-F238E27FC236}">
                  <a16:creationId xmlns:a16="http://schemas.microsoft.com/office/drawing/2014/main" xmlns="" id="{E9DFD855-F730-4810-9710-BF294E384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0563" y="6761549"/>
              <a:ext cx="563011" cy="163185"/>
            </a:xfrm>
            <a:custGeom>
              <a:avLst/>
              <a:gdLst>
                <a:gd name="T0" fmla="*/ 140 w 400"/>
                <a:gd name="T1" fmla="*/ 26 h 116"/>
                <a:gd name="T2" fmla="*/ 0 w 400"/>
                <a:gd name="T3" fmla="*/ 26 h 116"/>
                <a:gd name="T4" fmla="*/ 0 w 400"/>
                <a:gd name="T5" fmla="*/ 90 h 116"/>
                <a:gd name="T6" fmla="*/ 140 w 400"/>
                <a:gd name="T7" fmla="*/ 90 h 116"/>
                <a:gd name="T8" fmla="*/ 140 w 400"/>
                <a:gd name="T9" fmla="*/ 116 h 116"/>
                <a:gd name="T10" fmla="*/ 400 w 400"/>
                <a:gd name="T11" fmla="*/ 116 h 116"/>
                <a:gd name="T12" fmla="*/ 400 w 400"/>
                <a:gd name="T13" fmla="*/ 0 h 116"/>
                <a:gd name="T14" fmla="*/ 140 w 400"/>
                <a:gd name="T15" fmla="*/ 0 h 116"/>
                <a:gd name="T16" fmla="*/ 140 w 400"/>
                <a:gd name="T17" fmla="*/ 2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140" y="26"/>
                  </a:moveTo>
                  <a:lnTo>
                    <a:pt x="0" y="26"/>
                  </a:lnTo>
                  <a:lnTo>
                    <a:pt x="0" y="90"/>
                  </a:lnTo>
                  <a:lnTo>
                    <a:pt x="140" y="90"/>
                  </a:lnTo>
                  <a:lnTo>
                    <a:pt x="140" y="116"/>
                  </a:lnTo>
                  <a:lnTo>
                    <a:pt x="400" y="116"/>
                  </a:lnTo>
                  <a:lnTo>
                    <a:pt x="400" y="0"/>
                  </a:lnTo>
                  <a:lnTo>
                    <a:pt x="140" y="0"/>
                  </a:lnTo>
                  <a:lnTo>
                    <a:pt x="140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2" name="Freeform 323">
              <a:extLst>
                <a:ext uri="{FF2B5EF4-FFF2-40B4-BE49-F238E27FC236}">
                  <a16:creationId xmlns:a16="http://schemas.microsoft.com/office/drawing/2014/main" xmlns="" id="{72C69DFE-CDBE-4589-99E8-FB9EE3B0F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0563" y="6343739"/>
              <a:ext cx="563011" cy="164592"/>
            </a:xfrm>
            <a:custGeom>
              <a:avLst/>
              <a:gdLst>
                <a:gd name="T0" fmla="*/ 140 w 400"/>
                <a:gd name="T1" fmla="*/ 26 h 117"/>
                <a:gd name="T2" fmla="*/ 0 w 400"/>
                <a:gd name="T3" fmla="*/ 26 h 117"/>
                <a:gd name="T4" fmla="*/ 0 w 400"/>
                <a:gd name="T5" fmla="*/ 91 h 117"/>
                <a:gd name="T6" fmla="*/ 140 w 400"/>
                <a:gd name="T7" fmla="*/ 91 h 117"/>
                <a:gd name="T8" fmla="*/ 140 w 400"/>
                <a:gd name="T9" fmla="*/ 117 h 117"/>
                <a:gd name="T10" fmla="*/ 400 w 400"/>
                <a:gd name="T11" fmla="*/ 117 h 117"/>
                <a:gd name="T12" fmla="*/ 400 w 400"/>
                <a:gd name="T13" fmla="*/ 0 h 117"/>
                <a:gd name="T14" fmla="*/ 140 w 400"/>
                <a:gd name="T15" fmla="*/ 0 h 117"/>
                <a:gd name="T16" fmla="*/ 140 w 400"/>
                <a:gd name="T17" fmla="*/ 26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7">
                  <a:moveTo>
                    <a:pt x="140" y="26"/>
                  </a:moveTo>
                  <a:lnTo>
                    <a:pt x="0" y="26"/>
                  </a:lnTo>
                  <a:lnTo>
                    <a:pt x="0" y="91"/>
                  </a:lnTo>
                  <a:lnTo>
                    <a:pt x="140" y="91"/>
                  </a:lnTo>
                  <a:lnTo>
                    <a:pt x="140" y="117"/>
                  </a:lnTo>
                  <a:lnTo>
                    <a:pt x="400" y="117"/>
                  </a:lnTo>
                  <a:lnTo>
                    <a:pt x="400" y="0"/>
                  </a:lnTo>
                  <a:lnTo>
                    <a:pt x="140" y="0"/>
                  </a:lnTo>
                  <a:lnTo>
                    <a:pt x="140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3" name="Freeform 324">
              <a:extLst>
                <a:ext uri="{FF2B5EF4-FFF2-40B4-BE49-F238E27FC236}">
                  <a16:creationId xmlns:a16="http://schemas.microsoft.com/office/drawing/2014/main" xmlns="" id="{0DE34D4A-5317-4B73-9043-D62596673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0563" y="5927335"/>
              <a:ext cx="563011" cy="163185"/>
            </a:xfrm>
            <a:custGeom>
              <a:avLst/>
              <a:gdLst>
                <a:gd name="T0" fmla="*/ 140 w 400"/>
                <a:gd name="T1" fmla="*/ 26 h 116"/>
                <a:gd name="T2" fmla="*/ 0 w 400"/>
                <a:gd name="T3" fmla="*/ 26 h 116"/>
                <a:gd name="T4" fmla="*/ 0 w 400"/>
                <a:gd name="T5" fmla="*/ 90 h 116"/>
                <a:gd name="T6" fmla="*/ 140 w 400"/>
                <a:gd name="T7" fmla="*/ 90 h 116"/>
                <a:gd name="T8" fmla="*/ 140 w 400"/>
                <a:gd name="T9" fmla="*/ 116 h 116"/>
                <a:gd name="T10" fmla="*/ 400 w 400"/>
                <a:gd name="T11" fmla="*/ 116 h 116"/>
                <a:gd name="T12" fmla="*/ 400 w 400"/>
                <a:gd name="T13" fmla="*/ 0 h 116"/>
                <a:gd name="T14" fmla="*/ 140 w 400"/>
                <a:gd name="T15" fmla="*/ 0 h 116"/>
                <a:gd name="T16" fmla="*/ 140 w 400"/>
                <a:gd name="T17" fmla="*/ 2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140" y="26"/>
                  </a:moveTo>
                  <a:lnTo>
                    <a:pt x="0" y="26"/>
                  </a:lnTo>
                  <a:lnTo>
                    <a:pt x="0" y="90"/>
                  </a:lnTo>
                  <a:lnTo>
                    <a:pt x="140" y="90"/>
                  </a:lnTo>
                  <a:lnTo>
                    <a:pt x="140" y="116"/>
                  </a:lnTo>
                  <a:lnTo>
                    <a:pt x="400" y="116"/>
                  </a:lnTo>
                  <a:lnTo>
                    <a:pt x="400" y="0"/>
                  </a:lnTo>
                  <a:lnTo>
                    <a:pt x="140" y="0"/>
                  </a:lnTo>
                  <a:lnTo>
                    <a:pt x="140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4" name="Freeform 325">
              <a:extLst>
                <a:ext uri="{FF2B5EF4-FFF2-40B4-BE49-F238E27FC236}">
                  <a16:creationId xmlns:a16="http://schemas.microsoft.com/office/drawing/2014/main" xmlns="" id="{0263D5DF-4D30-4FDF-8A75-7B64A19B497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0563" y="5509525"/>
              <a:ext cx="563011" cy="164592"/>
            </a:xfrm>
            <a:custGeom>
              <a:avLst/>
              <a:gdLst>
                <a:gd name="T0" fmla="*/ 140 w 400"/>
                <a:gd name="T1" fmla="*/ 27 h 117"/>
                <a:gd name="T2" fmla="*/ 0 w 400"/>
                <a:gd name="T3" fmla="*/ 27 h 117"/>
                <a:gd name="T4" fmla="*/ 0 w 400"/>
                <a:gd name="T5" fmla="*/ 91 h 117"/>
                <a:gd name="T6" fmla="*/ 140 w 400"/>
                <a:gd name="T7" fmla="*/ 91 h 117"/>
                <a:gd name="T8" fmla="*/ 140 w 400"/>
                <a:gd name="T9" fmla="*/ 117 h 117"/>
                <a:gd name="T10" fmla="*/ 400 w 400"/>
                <a:gd name="T11" fmla="*/ 117 h 117"/>
                <a:gd name="T12" fmla="*/ 400 w 400"/>
                <a:gd name="T13" fmla="*/ 0 h 117"/>
                <a:gd name="T14" fmla="*/ 140 w 400"/>
                <a:gd name="T15" fmla="*/ 0 h 117"/>
                <a:gd name="T16" fmla="*/ 140 w 400"/>
                <a:gd name="T17" fmla="*/ 2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7">
                  <a:moveTo>
                    <a:pt x="140" y="27"/>
                  </a:moveTo>
                  <a:lnTo>
                    <a:pt x="0" y="27"/>
                  </a:lnTo>
                  <a:lnTo>
                    <a:pt x="0" y="91"/>
                  </a:lnTo>
                  <a:lnTo>
                    <a:pt x="140" y="91"/>
                  </a:lnTo>
                  <a:lnTo>
                    <a:pt x="140" y="117"/>
                  </a:lnTo>
                  <a:lnTo>
                    <a:pt x="400" y="117"/>
                  </a:lnTo>
                  <a:lnTo>
                    <a:pt x="400" y="0"/>
                  </a:lnTo>
                  <a:lnTo>
                    <a:pt x="140" y="0"/>
                  </a:lnTo>
                  <a:lnTo>
                    <a:pt x="140" y="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5" name="Freeform 326">
              <a:extLst>
                <a:ext uri="{FF2B5EF4-FFF2-40B4-BE49-F238E27FC236}">
                  <a16:creationId xmlns:a16="http://schemas.microsoft.com/office/drawing/2014/main" xmlns="" id="{CD1A0155-C1F3-43AA-8C16-9047087B1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0563" y="5093121"/>
              <a:ext cx="563011" cy="163185"/>
            </a:xfrm>
            <a:custGeom>
              <a:avLst/>
              <a:gdLst>
                <a:gd name="T0" fmla="*/ 140 w 400"/>
                <a:gd name="T1" fmla="*/ 26 h 116"/>
                <a:gd name="T2" fmla="*/ 0 w 400"/>
                <a:gd name="T3" fmla="*/ 26 h 116"/>
                <a:gd name="T4" fmla="*/ 0 w 400"/>
                <a:gd name="T5" fmla="*/ 90 h 116"/>
                <a:gd name="T6" fmla="*/ 140 w 400"/>
                <a:gd name="T7" fmla="*/ 90 h 116"/>
                <a:gd name="T8" fmla="*/ 140 w 400"/>
                <a:gd name="T9" fmla="*/ 116 h 116"/>
                <a:gd name="T10" fmla="*/ 400 w 400"/>
                <a:gd name="T11" fmla="*/ 116 h 116"/>
                <a:gd name="T12" fmla="*/ 400 w 400"/>
                <a:gd name="T13" fmla="*/ 0 h 116"/>
                <a:gd name="T14" fmla="*/ 140 w 400"/>
                <a:gd name="T15" fmla="*/ 0 h 116"/>
                <a:gd name="T16" fmla="*/ 140 w 400"/>
                <a:gd name="T17" fmla="*/ 2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0" h="116">
                  <a:moveTo>
                    <a:pt x="140" y="26"/>
                  </a:moveTo>
                  <a:lnTo>
                    <a:pt x="0" y="26"/>
                  </a:lnTo>
                  <a:lnTo>
                    <a:pt x="0" y="90"/>
                  </a:lnTo>
                  <a:lnTo>
                    <a:pt x="140" y="90"/>
                  </a:lnTo>
                  <a:lnTo>
                    <a:pt x="140" y="116"/>
                  </a:lnTo>
                  <a:lnTo>
                    <a:pt x="400" y="116"/>
                  </a:lnTo>
                  <a:lnTo>
                    <a:pt x="400" y="0"/>
                  </a:lnTo>
                  <a:lnTo>
                    <a:pt x="140" y="0"/>
                  </a:lnTo>
                  <a:lnTo>
                    <a:pt x="140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61" name="Group 660">
            <a:extLst>
              <a:ext uri="{FF2B5EF4-FFF2-40B4-BE49-F238E27FC236}">
                <a16:creationId xmlns:a16="http://schemas.microsoft.com/office/drawing/2014/main" xmlns="" id="{6E3FD1F9-7DE0-4127-B0D4-DFB15B446FC5}"/>
              </a:ext>
            </a:extLst>
          </p:cNvPr>
          <p:cNvGrpSpPr/>
          <p:nvPr/>
        </p:nvGrpSpPr>
        <p:grpSpPr>
          <a:xfrm>
            <a:off x="2293938" y="3817938"/>
            <a:ext cx="7169151" cy="1358900"/>
            <a:chOff x="2293938" y="3817938"/>
            <a:chExt cx="7169151" cy="1358900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38" name="Group 537">
              <a:extLst>
                <a:ext uri="{FF2B5EF4-FFF2-40B4-BE49-F238E27FC236}">
                  <a16:creationId xmlns:a16="http://schemas.microsoft.com/office/drawing/2014/main" xmlns="" id="{0180132E-1B5F-4514-AA19-CD67612422CB}"/>
                </a:ext>
              </a:extLst>
            </p:cNvPr>
            <p:cNvGrpSpPr/>
            <p:nvPr/>
          </p:nvGrpSpPr>
          <p:grpSpPr>
            <a:xfrm>
              <a:off x="2293938" y="3817938"/>
              <a:ext cx="3086100" cy="777875"/>
              <a:chOff x="2293938" y="3817938"/>
              <a:chExt cx="3086100" cy="777875"/>
            </a:xfrm>
            <a:effectLst/>
          </p:grpSpPr>
          <p:sp>
            <p:nvSpPr>
              <p:cNvPr id="417" name="Freeform 123">
                <a:extLst>
                  <a:ext uri="{FF2B5EF4-FFF2-40B4-BE49-F238E27FC236}">
                    <a16:creationId xmlns:a16="http://schemas.microsoft.com/office/drawing/2014/main" xmlns="" id="{12C1466D-0FFD-4B05-8BFE-43FBD03526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4913" y="3908425"/>
                <a:ext cx="2905125" cy="687388"/>
              </a:xfrm>
              <a:custGeom>
                <a:avLst/>
                <a:gdLst>
                  <a:gd name="T0" fmla="*/ 1830 w 1830"/>
                  <a:gd name="T1" fmla="*/ 433 h 433"/>
                  <a:gd name="T2" fmla="*/ 1206 w 1830"/>
                  <a:gd name="T3" fmla="*/ 0 h 433"/>
                  <a:gd name="T4" fmla="*/ 0 w 1830"/>
                  <a:gd name="T5" fmla="*/ 0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30" h="433">
                    <a:moveTo>
                      <a:pt x="1830" y="433"/>
                    </a:moveTo>
                    <a:lnTo>
                      <a:pt x="1206" y="0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0" name="Oval 126">
                <a:extLst>
                  <a:ext uri="{FF2B5EF4-FFF2-40B4-BE49-F238E27FC236}">
                    <a16:creationId xmlns:a16="http://schemas.microsoft.com/office/drawing/2014/main" xmlns="" id="{46EF17BD-22E3-4E7E-9C4E-3C969BDA25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3938" y="3817938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39" name="Group 538">
              <a:extLst>
                <a:ext uri="{FF2B5EF4-FFF2-40B4-BE49-F238E27FC236}">
                  <a16:creationId xmlns:a16="http://schemas.microsoft.com/office/drawing/2014/main" xmlns="" id="{1276D7F5-634C-44BB-9C79-46225A5D8E93}"/>
                </a:ext>
              </a:extLst>
            </p:cNvPr>
            <p:cNvGrpSpPr/>
            <p:nvPr/>
          </p:nvGrpSpPr>
          <p:grpSpPr>
            <a:xfrm>
              <a:off x="3544888" y="4505325"/>
              <a:ext cx="5918201" cy="671513"/>
              <a:chOff x="3544888" y="4505325"/>
              <a:chExt cx="5918201" cy="671513"/>
            </a:xfrm>
            <a:effectLst/>
          </p:grpSpPr>
          <p:sp>
            <p:nvSpPr>
              <p:cNvPr id="405" name="Freeform 111">
                <a:extLst>
                  <a:ext uri="{FF2B5EF4-FFF2-40B4-BE49-F238E27FC236}">
                    <a16:creationId xmlns:a16="http://schemas.microsoft.com/office/drawing/2014/main" xmlns="" id="{3E477C2D-AD36-4C2D-B066-7C3FE3D1F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4276" y="4595813"/>
                <a:ext cx="5738813" cy="581025"/>
              </a:xfrm>
              <a:custGeom>
                <a:avLst/>
                <a:gdLst>
                  <a:gd name="T0" fmla="*/ 3615 w 3615"/>
                  <a:gd name="T1" fmla="*/ 366 h 366"/>
                  <a:gd name="T2" fmla="*/ 2629 w 3615"/>
                  <a:gd name="T3" fmla="*/ 366 h 366"/>
                  <a:gd name="T4" fmla="*/ 2093 w 3615"/>
                  <a:gd name="T5" fmla="*/ 0 h 366"/>
                  <a:gd name="T6" fmla="*/ 1047 w 3615"/>
                  <a:gd name="T7" fmla="*/ 0 h 366"/>
                  <a:gd name="T8" fmla="*/ 0 w 3615"/>
                  <a:gd name="T9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15" h="366">
                    <a:moveTo>
                      <a:pt x="3615" y="366"/>
                    </a:moveTo>
                    <a:lnTo>
                      <a:pt x="2629" y="366"/>
                    </a:lnTo>
                    <a:lnTo>
                      <a:pt x="2093" y="0"/>
                    </a:lnTo>
                    <a:lnTo>
                      <a:pt x="1047" y="0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1" name="Oval 127">
                <a:extLst>
                  <a:ext uri="{FF2B5EF4-FFF2-40B4-BE49-F238E27FC236}">
                    <a16:creationId xmlns:a16="http://schemas.microsoft.com/office/drawing/2014/main" xmlns="" id="{75EAACAD-14D6-4149-8465-2D56D661B5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44888" y="4505325"/>
                <a:ext cx="179388" cy="180975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0" name="Group 539">
            <a:extLst>
              <a:ext uri="{FF2B5EF4-FFF2-40B4-BE49-F238E27FC236}">
                <a16:creationId xmlns:a16="http://schemas.microsoft.com/office/drawing/2014/main" xmlns="" id="{60EF3EB1-33BF-43D3-BC28-BD42F7164C2C}"/>
              </a:ext>
            </a:extLst>
          </p:cNvPr>
          <p:cNvGrpSpPr/>
          <p:nvPr/>
        </p:nvGrpSpPr>
        <p:grpSpPr>
          <a:xfrm>
            <a:off x="1608138" y="4708525"/>
            <a:ext cx="7859713" cy="884238"/>
            <a:chOff x="1608138" y="4708525"/>
            <a:chExt cx="7859713" cy="88423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06" name="Freeform 112">
              <a:extLst>
                <a:ext uri="{FF2B5EF4-FFF2-40B4-BE49-F238E27FC236}">
                  <a16:creationId xmlns:a16="http://schemas.microsoft.com/office/drawing/2014/main" xmlns="" id="{52FF308F-CE5E-46DD-83EF-808785ADA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7526" y="4799013"/>
              <a:ext cx="7680325" cy="793750"/>
            </a:xfrm>
            <a:custGeom>
              <a:avLst/>
              <a:gdLst>
                <a:gd name="T0" fmla="*/ 4838 w 4838"/>
                <a:gd name="T1" fmla="*/ 500 h 500"/>
                <a:gd name="T2" fmla="*/ 3200 w 4838"/>
                <a:gd name="T3" fmla="*/ 500 h 500"/>
                <a:gd name="T4" fmla="*/ 2476 w 4838"/>
                <a:gd name="T5" fmla="*/ 0 h 500"/>
                <a:gd name="T6" fmla="*/ 0 w 4838"/>
                <a:gd name="T7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38" h="500">
                  <a:moveTo>
                    <a:pt x="4838" y="500"/>
                  </a:moveTo>
                  <a:lnTo>
                    <a:pt x="3200" y="500"/>
                  </a:lnTo>
                  <a:lnTo>
                    <a:pt x="2476" y="0"/>
                  </a:lnTo>
                  <a:lnTo>
                    <a:pt x="0" y="0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2" name="Oval 128">
              <a:extLst>
                <a:ext uri="{FF2B5EF4-FFF2-40B4-BE49-F238E27FC236}">
                  <a16:creationId xmlns:a16="http://schemas.microsoft.com/office/drawing/2014/main" xmlns="" id="{FBF7F9D6-1F75-48D0-AAC8-597E71A11C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138" y="4708525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62" name="Group 661">
            <a:extLst>
              <a:ext uri="{FF2B5EF4-FFF2-40B4-BE49-F238E27FC236}">
                <a16:creationId xmlns:a16="http://schemas.microsoft.com/office/drawing/2014/main" xmlns="" id="{69DDCDBC-0F53-4AB6-ADC0-507D49D1A0D0}"/>
              </a:ext>
            </a:extLst>
          </p:cNvPr>
          <p:cNvGrpSpPr/>
          <p:nvPr/>
        </p:nvGrpSpPr>
        <p:grpSpPr>
          <a:xfrm>
            <a:off x="1685926" y="5305425"/>
            <a:ext cx="7777163" cy="992188"/>
            <a:chOff x="1685926" y="5305425"/>
            <a:chExt cx="7777163" cy="99218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41" name="Group 540">
              <a:extLst>
                <a:ext uri="{FF2B5EF4-FFF2-40B4-BE49-F238E27FC236}">
                  <a16:creationId xmlns:a16="http://schemas.microsoft.com/office/drawing/2014/main" xmlns="" id="{5AE917BE-2D7F-42DC-B986-1F11E696185A}"/>
                </a:ext>
              </a:extLst>
            </p:cNvPr>
            <p:cNvGrpSpPr/>
            <p:nvPr/>
          </p:nvGrpSpPr>
          <p:grpSpPr>
            <a:xfrm>
              <a:off x="3038476" y="5305425"/>
              <a:ext cx="6424613" cy="704851"/>
              <a:chOff x="3038476" y="5305425"/>
              <a:chExt cx="6424613" cy="704851"/>
            </a:xfrm>
            <a:effectLst/>
          </p:grpSpPr>
          <p:sp>
            <p:nvSpPr>
              <p:cNvPr id="407" name="Freeform 113">
                <a:extLst>
                  <a:ext uri="{FF2B5EF4-FFF2-40B4-BE49-F238E27FC236}">
                    <a16:creationId xmlns:a16="http://schemas.microsoft.com/office/drawing/2014/main" xmlns="" id="{E46FB59E-D2E4-443F-A8DD-1795293A75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6751" y="5395913"/>
                <a:ext cx="6256338" cy="614363"/>
              </a:xfrm>
              <a:custGeom>
                <a:avLst/>
                <a:gdLst>
                  <a:gd name="T0" fmla="*/ 3941 w 3941"/>
                  <a:gd name="T1" fmla="*/ 387 h 387"/>
                  <a:gd name="T2" fmla="*/ 1614 w 3941"/>
                  <a:gd name="T3" fmla="*/ 387 h 387"/>
                  <a:gd name="T4" fmla="*/ 1050 w 3941"/>
                  <a:gd name="T5" fmla="*/ 0 h 387"/>
                  <a:gd name="T6" fmla="*/ 0 w 3941"/>
                  <a:gd name="T7" fmla="*/ 0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41" h="387">
                    <a:moveTo>
                      <a:pt x="3941" y="387"/>
                    </a:moveTo>
                    <a:lnTo>
                      <a:pt x="1614" y="387"/>
                    </a:lnTo>
                    <a:lnTo>
                      <a:pt x="1050" y="0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3" name="Oval 129">
                <a:extLst>
                  <a:ext uri="{FF2B5EF4-FFF2-40B4-BE49-F238E27FC236}">
                    <a16:creationId xmlns:a16="http://schemas.microsoft.com/office/drawing/2014/main" xmlns="" id="{012ED86C-3BE4-446E-832B-E0EF14069B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38476" y="5305425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42" name="Group 541">
              <a:extLst>
                <a:ext uri="{FF2B5EF4-FFF2-40B4-BE49-F238E27FC236}">
                  <a16:creationId xmlns:a16="http://schemas.microsoft.com/office/drawing/2014/main" xmlns="" id="{F589F8DD-3A33-43CD-9345-9AEE8AF27837}"/>
                </a:ext>
              </a:extLst>
            </p:cNvPr>
            <p:cNvGrpSpPr/>
            <p:nvPr/>
          </p:nvGrpSpPr>
          <p:grpSpPr>
            <a:xfrm>
              <a:off x="1685926" y="5395913"/>
              <a:ext cx="2193925" cy="901700"/>
              <a:chOff x="1685926" y="5395913"/>
              <a:chExt cx="2193925" cy="901700"/>
            </a:xfrm>
            <a:effectLst/>
          </p:grpSpPr>
          <p:sp>
            <p:nvSpPr>
              <p:cNvPr id="414" name="Freeform 120">
                <a:extLst>
                  <a:ext uri="{FF2B5EF4-FFF2-40B4-BE49-F238E27FC236}">
                    <a16:creationId xmlns:a16="http://schemas.microsoft.com/office/drawing/2014/main" xmlns="" id="{FE6CCC43-C462-4D8B-A203-C71937E5F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6901" y="5395913"/>
                <a:ext cx="2012950" cy="811213"/>
              </a:xfrm>
              <a:custGeom>
                <a:avLst/>
                <a:gdLst>
                  <a:gd name="T0" fmla="*/ 1268 w 1268"/>
                  <a:gd name="T1" fmla="*/ 0 h 511"/>
                  <a:gd name="T2" fmla="*/ 539 w 1268"/>
                  <a:gd name="T3" fmla="*/ 511 h 511"/>
                  <a:gd name="T4" fmla="*/ 0 w 1268"/>
                  <a:gd name="T5" fmla="*/ 511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68" h="511">
                    <a:moveTo>
                      <a:pt x="1268" y="0"/>
                    </a:moveTo>
                    <a:lnTo>
                      <a:pt x="539" y="511"/>
                    </a:lnTo>
                    <a:lnTo>
                      <a:pt x="0" y="511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4" name="Oval 130">
                <a:extLst>
                  <a:ext uri="{FF2B5EF4-FFF2-40B4-BE49-F238E27FC236}">
                    <a16:creationId xmlns:a16="http://schemas.microsoft.com/office/drawing/2014/main" xmlns="" id="{12D8D346-0836-455B-9E57-11837DA1F1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5926" y="6116638"/>
                <a:ext cx="180975" cy="180975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64" name="Group 663">
            <a:extLst>
              <a:ext uri="{FF2B5EF4-FFF2-40B4-BE49-F238E27FC236}">
                <a16:creationId xmlns:a16="http://schemas.microsoft.com/office/drawing/2014/main" xmlns="" id="{D8D62EA2-3A37-438E-83D3-55F5C8891F0C}"/>
              </a:ext>
            </a:extLst>
          </p:cNvPr>
          <p:cNvGrpSpPr/>
          <p:nvPr/>
        </p:nvGrpSpPr>
        <p:grpSpPr>
          <a:xfrm>
            <a:off x="7454901" y="6753225"/>
            <a:ext cx="2008188" cy="180975"/>
            <a:chOff x="7454901" y="6753225"/>
            <a:chExt cx="2008188" cy="18097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09" name="Line 115">
              <a:extLst>
                <a:ext uri="{FF2B5EF4-FFF2-40B4-BE49-F238E27FC236}">
                  <a16:creationId xmlns:a16="http://schemas.microsoft.com/office/drawing/2014/main" xmlns="" id="{D6105928-AFE8-480E-86DE-1A907CD240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654926" y="6843713"/>
              <a:ext cx="1808163" cy="0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6" name="Oval 132">
              <a:extLst>
                <a:ext uri="{FF2B5EF4-FFF2-40B4-BE49-F238E27FC236}">
                  <a16:creationId xmlns:a16="http://schemas.microsoft.com/office/drawing/2014/main" xmlns="" id="{296B13CA-9EA2-43E1-85D1-B6DE7308A7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901" y="6753225"/>
              <a:ext cx="180975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65" name="Group 664">
            <a:extLst>
              <a:ext uri="{FF2B5EF4-FFF2-40B4-BE49-F238E27FC236}">
                <a16:creationId xmlns:a16="http://schemas.microsoft.com/office/drawing/2014/main" xmlns="" id="{2C4A543C-5CCB-4F9F-B2C9-C3FE80AD9B9F}"/>
              </a:ext>
            </a:extLst>
          </p:cNvPr>
          <p:cNvGrpSpPr/>
          <p:nvPr/>
        </p:nvGrpSpPr>
        <p:grpSpPr>
          <a:xfrm>
            <a:off x="3722688" y="7040563"/>
            <a:ext cx="5745163" cy="682625"/>
            <a:chOff x="3722688" y="7040563"/>
            <a:chExt cx="5745163" cy="6826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45" name="Group 544">
              <a:extLst>
                <a:ext uri="{FF2B5EF4-FFF2-40B4-BE49-F238E27FC236}">
                  <a16:creationId xmlns:a16="http://schemas.microsoft.com/office/drawing/2014/main" xmlns="" id="{48853369-61C4-40AB-ADA1-6CAAA7F5F0B4}"/>
                </a:ext>
              </a:extLst>
            </p:cNvPr>
            <p:cNvGrpSpPr/>
            <p:nvPr/>
          </p:nvGrpSpPr>
          <p:grpSpPr>
            <a:xfrm>
              <a:off x="3722688" y="7040563"/>
              <a:ext cx="1893888" cy="592137"/>
              <a:chOff x="3722688" y="7040563"/>
              <a:chExt cx="1893888" cy="592137"/>
            </a:xfrm>
            <a:effectLst/>
          </p:grpSpPr>
          <p:sp>
            <p:nvSpPr>
              <p:cNvPr id="416" name="Freeform 122">
                <a:extLst>
                  <a:ext uri="{FF2B5EF4-FFF2-40B4-BE49-F238E27FC236}">
                    <a16:creationId xmlns:a16="http://schemas.microsoft.com/office/drawing/2014/main" xmlns="" id="{AC246E67-E77C-49D0-BA1C-6AEB2B882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3026" y="7131050"/>
                <a:ext cx="1733550" cy="501650"/>
              </a:xfrm>
              <a:custGeom>
                <a:avLst/>
                <a:gdLst>
                  <a:gd name="T0" fmla="*/ 1092 w 1092"/>
                  <a:gd name="T1" fmla="*/ 316 h 316"/>
                  <a:gd name="T2" fmla="*/ 638 w 1092"/>
                  <a:gd name="T3" fmla="*/ 0 h 316"/>
                  <a:gd name="T4" fmla="*/ 0 w 1092"/>
                  <a:gd name="T5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92" h="316">
                    <a:moveTo>
                      <a:pt x="1092" y="316"/>
                    </a:moveTo>
                    <a:lnTo>
                      <a:pt x="638" y="0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7" name="Oval 133">
                <a:extLst>
                  <a:ext uri="{FF2B5EF4-FFF2-40B4-BE49-F238E27FC236}">
                    <a16:creationId xmlns:a16="http://schemas.microsoft.com/office/drawing/2014/main" xmlns="" id="{DC44FA31-92B5-4516-8559-1398972E8E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2688" y="7040563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46" name="Group 545">
              <a:extLst>
                <a:ext uri="{FF2B5EF4-FFF2-40B4-BE49-F238E27FC236}">
                  <a16:creationId xmlns:a16="http://schemas.microsoft.com/office/drawing/2014/main" xmlns="" id="{B2E32A69-165B-4893-82CA-0E4231ED3CF1}"/>
                </a:ext>
              </a:extLst>
            </p:cNvPr>
            <p:cNvGrpSpPr/>
            <p:nvPr/>
          </p:nvGrpSpPr>
          <p:grpSpPr>
            <a:xfrm>
              <a:off x="4637088" y="7261225"/>
              <a:ext cx="4830763" cy="461963"/>
              <a:chOff x="4637088" y="7261225"/>
              <a:chExt cx="4830763" cy="461963"/>
            </a:xfrm>
            <a:effectLst/>
          </p:grpSpPr>
          <p:sp>
            <p:nvSpPr>
              <p:cNvPr id="410" name="Freeform 116">
                <a:extLst>
                  <a:ext uri="{FF2B5EF4-FFF2-40B4-BE49-F238E27FC236}">
                    <a16:creationId xmlns:a16="http://schemas.microsoft.com/office/drawing/2014/main" xmlns="" id="{C737FF6B-04AC-4455-AE66-D0EAC982D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3776" y="7261225"/>
                <a:ext cx="4664075" cy="371475"/>
              </a:xfrm>
              <a:custGeom>
                <a:avLst/>
                <a:gdLst>
                  <a:gd name="T0" fmla="*/ 2938 w 2938"/>
                  <a:gd name="T1" fmla="*/ 0 h 234"/>
                  <a:gd name="T2" fmla="*/ 1381 w 2938"/>
                  <a:gd name="T3" fmla="*/ 0 h 234"/>
                  <a:gd name="T4" fmla="*/ 1037 w 2938"/>
                  <a:gd name="T5" fmla="*/ 234 h 234"/>
                  <a:gd name="T6" fmla="*/ 0 w 2938"/>
                  <a:gd name="T7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38" h="234">
                    <a:moveTo>
                      <a:pt x="2938" y="0"/>
                    </a:moveTo>
                    <a:lnTo>
                      <a:pt x="1381" y="0"/>
                    </a:lnTo>
                    <a:lnTo>
                      <a:pt x="1037" y="234"/>
                    </a:lnTo>
                    <a:lnTo>
                      <a:pt x="0" y="234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8" name="Oval 134">
                <a:extLst>
                  <a:ext uri="{FF2B5EF4-FFF2-40B4-BE49-F238E27FC236}">
                    <a16:creationId xmlns:a16="http://schemas.microsoft.com/office/drawing/2014/main" xmlns="" id="{3E4CA235-E965-4685-B277-524819BC57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37088" y="7542213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7" name="Group 546">
            <a:extLst>
              <a:ext uri="{FF2B5EF4-FFF2-40B4-BE49-F238E27FC236}">
                <a16:creationId xmlns:a16="http://schemas.microsoft.com/office/drawing/2014/main" xmlns="" id="{CEF1B93F-882A-4EFA-B061-7953728ACC56}"/>
              </a:ext>
            </a:extLst>
          </p:cNvPr>
          <p:cNvGrpSpPr/>
          <p:nvPr/>
        </p:nvGrpSpPr>
        <p:grpSpPr>
          <a:xfrm>
            <a:off x="7131051" y="7588250"/>
            <a:ext cx="2332038" cy="179388"/>
            <a:chOff x="7131051" y="7588250"/>
            <a:chExt cx="2332038" cy="17938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11" name="Line 117">
              <a:extLst>
                <a:ext uri="{FF2B5EF4-FFF2-40B4-BE49-F238E27FC236}">
                  <a16:creationId xmlns:a16="http://schemas.microsoft.com/office/drawing/2014/main" xmlns="" id="{4D26206A-5324-4AAA-A71B-BE87690BF1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283451" y="7677150"/>
              <a:ext cx="2179638" cy="0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9" name="Oval 135">
              <a:extLst>
                <a:ext uri="{FF2B5EF4-FFF2-40B4-BE49-F238E27FC236}">
                  <a16:creationId xmlns:a16="http://schemas.microsoft.com/office/drawing/2014/main" xmlns="" id="{3E11C5E9-159D-4655-A815-7925399285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1051" y="7588250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63" name="Group 662">
            <a:extLst>
              <a:ext uri="{FF2B5EF4-FFF2-40B4-BE49-F238E27FC236}">
                <a16:creationId xmlns:a16="http://schemas.microsoft.com/office/drawing/2014/main" xmlns="" id="{A74EADF3-1010-4824-A20A-ECEF4DBC7AEA}"/>
              </a:ext>
            </a:extLst>
          </p:cNvPr>
          <p:cNvGrpSpPr/>
          <p:nvPr/>
        </p:nvGrpSpPr>
        <p:grpSpPr>
          <a:xfrm>
            <a:off x="1739901" y="6337300"/>
            <a:ext cx="7727950" cy="534988"/>
            <a:chOff x="1739901" y="6337300"/>
            <a:chExt cx="7727950" cy="53498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43" name="Group 542">
              <a:extLst>
                <a:ext uri="{FF2B5EF4-FFF2-40B4-BE49-F238E27FC236}">
                  <a16:creationId xmlns:a16="http://schemas.microsoft.com/office/drawing/2014/main" xmlns="" id="{57904694-AE4A-4738-850C-0AE4E9CD818A}"/>
                </a:ext>
              </a:extLst>
            </p:cNvPr>
            <p:cNvGrpSpPr/>
            <p:nvPr/>
          </p:nvGrpSpPr>
          <p:grpSpPr>
            <a:xfrm>
              <a:off x="5886451" y="6337300"/>
              <a:ext cx="3581400" cy="179388"/>
              <a:chOff x="5886451" y="6337300"/>
              <a:chExt cx="3581400" cy="179388"/>
            </a:xfrm>
            <a:effectLst/>
          </p:grpSpPr>
          <p:sp>
            <p:nvSpPr>
              <p:cNvPr id="408" name="Line 114">
                <a:extLst>
                  <a:ext uri="{FF2B5EF4-FFF2-40B4-BE49-F238E27FC236}">
                    <a16:creationId xmlns:a16="http://schemas.microsoft.com/office/drawing/2014/main" xmlns="" id="{8CA1361A-1DB7-46CA-AB74-9DA3C77083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045201" y="6427788"/>
                <a:ext cx="3422650" cy="0"/>
              </a:xfrm>
              <a:prstGeom prst="lin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5" name="Oval 131">
                <a:extLst>
                  <a:ext uri="{FF2B5EF4-FFF2-40B4-BE49-F238E27FC236}">
                    <a16:creationId xmlns:a16="http://schemas.microsoft.com/office/drawing/2014/main" xmlns="" id="{687D58C5-2689-4DA2-90E2-F1EC4E5CEF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86451" y="6337300"/>
                <a:ext cx="180975" cy="179388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44" name="Group 543">
              <a:extLst>
                <a:ext uri="{FF2B5EF4-FFF2-40B4-BE49-F238E27FC236}">
                  <a16:creationId xmlns:a16="http://schemas.microsoft.com/office/drawing/2014/main" xmlns="" id="{457D6753-40C7-4F47-A716-A2B421BFBADA}"/>
                </a:ext>
              </a:extLst>
            </p:cNvPr>
            <p:cNvGrpSpPr/>
            <p:nvPr/>
          </p:nvGrpSpPr>
          <p:grpSpPr>
            <a:xfrm>
              <a:off x="1739901" y="6427788"/>
              <a:ext cx="5659438" cy="444500"/>
              <a:chOff x="1739901" y="6427788"/>
              <a:chExt cx="5659438" cy="444500"/>
            </a:xfrm>
            <a:effectLst/>
          </p:grpSpPr>
          <p:sp>
            <p:nvSpPr>
              <p:cNvPr id="415" name="Freeform 121">
                <a:extLst>
                  <a:ext uri="{FF2B5EF4-FFF2-40B4-BE49-F238E27FC236}">
                    <a16:creationId xmlns:a16="http://schemas.microsoft.com/office/drawing/2014/main" xmlns="" id="{13F63E7D-EC02-4BA9-8E37-FBCF353519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5476" y="6427788"/>
                <a:ext cx="5503863" cy="354013"/>
              </a:xfrm>
              <a:custGeom>
                <a:avLst/>
                <a:gdLst>
                  <a:gd name="T0" fmla="*/ 3467 w 3467"/>
                  <a:gd name="T1" fmla="*/ 0 h 223"/>
                  <a:gd name="T2" fmla="*/ 3146 w 3467"/>
                  <a:gd name="T3" fmla="*/ 223 h 223"/>
                  <a:gd name="T4" fmla="*/ 0 w 3467"/>
                  <a:gd name="T5" fmla="*/ 22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67" h="223">
                    <a:moveTo>
                      <a:pt x="3467" y="0"/>
                    </a:moveTo>
                    <a:lnTo>
                      <a:pt x="3146" y="223"/>
                    </a:lnTo>
                    <a:lnTo>
                      <a:pt x="0" y="223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30" name="Oval 136">
                <a:extLst>
                  <a:ext uri="{FF2B5EF4-FFF2-40B4-BE49-F238E27FC236}">
                    <a16:creationId xmlns:a16="http://schemas.microsoft.com/office/drawing/2014/main" xmlns="" id="{4D92782F-6BDF-4303-8FFB-1C6FA0253A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9901" y="6691313"/>
                <a:ext cx="180975" cy="180975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xmlns="" id="{EC6B75A3-9A8F-403A-B123-66A6CAA6F535}"/>
              </a:ext>
            </a:extLst>
          </p:cNvPr>
          <p:cNvGrpSpPr/>
          <p:nvPr/>
        </p:nvGrpSpPr>
        <p:grpSpPr>
          <a:xfrm>
            <a:off x="1677988" y="7593013"/>
            <a:ext cx="7789863" cy="1273175"/>
            <a:chOff x="1677988" y="7593013"/>
            <a:chExt cx="7789863" cy="127317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48" name="Group 547">
              <a:extLst>
                <a:ext uri="{FF2B5EF4-FFF2-40B4-BE49-F238E27FC236}">
                  <a16:creationId xmlns:a16="http://schemas.microsoft.com/office/drawing/2014/main" xmlns="" id="{1F2C7F51-7524-475F-8A67-985B0E69864B}"/>
                </a:ext>
              </a:extLst>
            </p:cNvPr>
            <p:cNvGrpSpPr/>
            <p:nvPr/>
          </p:nvGrpSpPr>
          <p:grpSpPr>
            <a:xfrm>
              <a:off x="2266951" y="7593013"/>
              <a:ext cx="3519488" cy="508000"/>
              <a:chOff x="2266951" y="7593013"/>
              <a:chExt cx="3519488" cy="508000"/>
            </a:xfrm>
            <a:effectLst/>
          </p:grpSpPr>
          <p:sp>
            <p:nvSpPr>
              <p:cNvPr id="418" name="Freeform 124">
                <a:extLst>
                  <a:ext uri="{FF2B5EF4-FFF2-40B4-BE49-F238E27FC236}">
                    <a16:creationId xmlns:a16="http://schemas.microsoft.com/office/drawing/2014/main" xmlns="" id="{ECE84F21-CE51-408D-A6D8-1703658A0D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9351" y="7683500"/>
                <a:ext cx="3367088" cy="417513"/>
              </a:xfrm>
              <a:custGeom>
                <a:avLst/>
                <a:gdLst>
                  <a:gd name="T0" fmla="*/ 2121 w 2121"/>
                  <a:gd name="T1" fmla="*/ 263 h 263"/>
                  <a:gd name="T2" fmla="*/ 844 w 2121"/>
                  <a:gd name="T3" fmla="*/ 263 h 263"/>
                  <a:gd name="T4" fmla="*/ 461 w 2121"/>
                  <a:gd name="T5" fmla="*/ 0 h 263"/>
                  <a:gd name="T6" fmla="*/ 0 w 2121"/>
                  <a:gd name="T7" fmla="*/ 0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21" h="263">
                    <a:moveTo>
                      <a:pt x="2121" y="263"/>
                    </a:moveTo>
                    <a:lnTo>
                      <a:pt x="844" y="263"/>
                    </a:lnTo>
                    <a:lnTo>
                      <a:pt x="461" y="0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31" name="Oval 137">
                <a:extLst>
                  <a:ext uri="{FF2B5EF4-FFF2-40B4-BE49-F238E27FC236}">
                    <a16:creationId xmlns:a16="http://schemas.microsoft.com/office/drawing/2014/main" xmlns="" id="{4C0B907D-DD9D-4052-A401-1C68DD4304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6951" y="7593013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49" name="Group 548">
              <a:extLst>
                <a:ext uri="{FF2B5EF4-FFF2-40B4-BE49-F238E27FC236}">
                  <a16:creationId xmlns:a16="http://schemas.microsoft.com/office/drawing/2014/main" xmlns="" id="{6AB2ED96-99CD-42B6-8800-A6E26813FBAA}"/>
                </a:ext>
              </a:extLst>
            </p:cNvPr>
            <p:cNvGrpSpPr/>
            <p:nvPr/>
          </p:nvGrpSpPr>
          <p:grpSpPr>
            <a:xfrm>
              <a:off x="1677988" y="8094663"/>
              <a:ext cx="7789863" cy="771525"/>
              <a:chOff x="1677988" y="8094663"/>
              <a:chExt cx="7789863" cy="771525"/>
            </a:xfrm>
            <a:effectLst/>
          </p:grpSpPr>
          <p:sp>
            <p:nvSpPr>
              <p:cNvPr id="412" name="Freeform 118">
                <a:extLst>
                  <a:ext uri="{FF2B5EF4-FFF2-40B4-BE49-F238E27FC236}">
                    <a16:creationId xmlns:a16="http://schemas.microsoft.com/office/drawing/2014/main" xmlns="" id="{EF37941B-C3DB-4E32-B218-3BC014F47B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3563" y="8094663"/>
                <a:ext cx="7634288" cy="681038"/>
              </a:xfrm>
              <a:custGeom>
                <a:avLst/>
                <a:gdLst>
                  <a:gd name="T0" fmla="*/ 4809 w 4809"/>
                  <a:gd name="T1" fmla="*/ 0 h 429"/>
                  <a:gd name="T2" fmla="*/ 2493 w 4809"/>
                  <a:gd name="T3" fmla="*/ 0 h 429"/>
                  <a:gd name="T4" fmla="*/ 1872 w 4809"/>
                  <a:gd name="T5" fmla="*/ 429 h 429"/>
                  <a:gd name="T6" fmla="*/ 0 w 4809"/>
                  <a:gd name="T7" fmla="*/ 429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09" h="429">
                    <a:moveTo>
                      <a:pt x="4809" y="0"/>
                    </a:moveTo>
                    <a:lnTo>
                      <a:pt x="2493" y="0"/>
                    </a:lnTo>
                    <a:lnTo>
                      <a:pt x="1872" y="429"/>
                    </a:lnTo>
                    <a:lnTo>
                      <a:pt x="0" y="429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32" name="Oval 138">
                <a:extLst>
                  <a:ext uri="{FF2B5EF4-FFF2-40B4-BE49-F238E27FC236}">
                    <a16:creationId xmlns:a16="http://schemas.microsoft.com/office/drawing/2014/main" xmlns="" id="{69653B78-7BE8-4B6D-A2A0-970AF29207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7988" y="8686800"/>
                <a:ext cx="180975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67" name="Group 666">
            <a:extLst>
              <a:ext uri="{FF2B5EF4-FFF2-40B4-BE49-F238E27FC236}">
                <a16:creationId xmlns:a16="http://schemas.microsoft.com/office/drawing/2014/main" xmlns="" id="{A875CEBA-6C8A-4E9B-BE82-08896453C5A3}"/>
              </a:ext>
            </a:extLst>
          </p:cNvPr>
          <p:cNvGrpSpPr/>
          <p:nvPr/>
        </p:nvGrpSpPr>
        <p:grpSpPr>
          <a:xfrm>
            <a:off x="4221163" y="8415338"/>
            <a:ext cx="5241926" cy="766762"/>
            <a:chOff x="4221163" y="8415338"/>
            <a:chExt cx="5241926" cy="766762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50" name="Group 549">
              <a:extLst>
                <a:ext uri="{FF2B5EF4-FFF2-40B4-BE49-F238E27FC236}">
                  <a16:creationId xmlns:a16="http://schemas.microsoft.com/office/drawing/2014/main" xmlns="" id="{DD1B8065-F852-4EC1-8417-66CE70E82940}"/>
                </a:ext>
              </a:extLst>
            </p:cNvPr>
            <p:cNvGrpSpPr/>
            <p:nvPr/>
          </p:nvGrpSpPr>
          <p:grpSpPr>
            <a:xfrm>
              <a:off x="5886451" y="8415338"/>
              <a:ext cx="1768475" cy="180975"/>
              <a:chOff x="5886451" y="8415338"/>
              <a:chExt cx="1768475" cy="180975"/>
            </a:xfrm>
            <a:effectLst/>
          </p:grpSpPr>
          <p:sp>
            <p:nvSpPr>
              <p:cNvPr id="419" name="Line 125">
                <a:extLst>
                  <a:ext uri="{FF2B5EF4-FFF2-40B4-BE49-F238E27FC236}">
                    <a16:creationId xmlns:a16="http://schemas.microsoft.com/office/drawing/2014/main" xmlns="" id="{5F3E1850-CD76-4A6E-BCCB-17A6834A6D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045201" y="8505825"/>
                <a:ext cx="1609725" cy="0"/>
              </a:xfrm>
              <a:prstGeom prst="lin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33" name="Oval 139">
                <a:extLst>
                  <a:ext uri="{FF2B5EF4-FFF2-40B4-BE49-F238E27FC236}">
                    <a16:creationId xmlns:a16="http://schemas.microsoft.com/office/drawing/2014/main" xmlns="" id="{F8D398CA-D0E2-4CB1-8315-C58FBBC62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86451" y="8415338"/>
                <a:ext cx="180975" cy="180975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51" name="Group 550">
              <a:extLst>
                <a:ext uri="{FF2B5EF4-FFF2-40B4-BE49-F238E27FC236}">
                  <a16:creationId xmlns:a16="http://schemas.microsoft.com/office/drawing/2014/main" xmlns="" id="{75EA3664-B507-4045-BB70-67EBDC69EB13}"/>
                </a:ext>
              </a:extLst>
            </p:cNvPr>
            <p:cNvGrpSpPr/>
            <p:nvPr/>
          </p:nvGrpSpPr>
          <p:grpSpPr>
            <a:xfrm>
              <a:off x="4221163" y="8512175"/>
              <a:ext cx="5241926" cy="669925"/>
              <a:chOff x="4221163" y="8512175"/>
              <a:chExt cx="5241926" cy="669925"/>
            </a:xfrm>
            <a:effectLst/>
          </p:grpSpPr>
          <p:sp>
            <p:nvSpPr>
              <p:cNvPr id="413" name="Freeform 119">
                <a:extLst>
                  <a:ext uri="{FF2B5EF4-FFF2-40B4-BE49-F238E27FC236}">
                    <a16:creationId xmlns:a16="http://schemas.microsoft.com/office/drawing/2014/main" xmlns="" id="{6F107290-933B-4E56-8A67-E0FDA637EF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8326" y="8512175"/>
                <a:ext cx="5084763" cy="579438"/>
              </a:xfrm>
              <a:custGeom>
                <a:avLst/>
                <a:gdLst>
                  <a:gd name="T0" fmla="*/ 3203 w 3203"/>
                  <a:gd name="T1" fmla="*/ 0 h 365"/>
                  <a:gd name="T2" fmla="*/ 2064 w 3203"/>
                  <a:gd name="T3" fmla="*/ 0 h 365"/>
                  <a:gd name="T4" fmla="*/ 1532 w 3203"/>
                  <a:gd name="T5" fmla="*/ 365 h 365"/>
                  <a:gd name="T6" fmla="*/ 0 w 3203"/>
                  <a:gd name="T7" fmla="*/ 365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3" h="365">
                    <a:moveTo>
                      <a:pt x="3203" y="0"/>
                    </a:moveTo>
                    <a:lnTo>
                      <a:pt x="2064" y="0"/>
                    </a:lnTo>
                    <a:lnTo>
                      <a:pt x="1532" y="365"/>
                    </a:lnTo>
                    <a:lnTo>
                      <a:pt x="0" y="365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34" name="Oval 140">
                <a:extLst>
                  <a:ext uri="{FF2B5EF4-FFF2-40B4-BE49-F238E27FC236}">
                    <a16:creationId xmlns:a16="http://schemas.microsoft.com/office/drawing/2014/main" xmlns="" id="{E42D0630-EF23-4BC4-B415-EB4899141A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1163" y="9001125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74" name="Group 673">
            <a:extLst>
              <a:ext uri="{FF2B5EF4-FFF2-40B4-BE49-F238E27FC236}">
                <a16:creationId xmlns:a16="http://schemas.microsoft.com/office/drawing/2014/main" xmlns="" id="{902547A1-FEC7-4D26-B211-B25F100474FC}"/>
              </a:ext>
            </a:extLst>
          </p:cNvPr>
          <p:cNvGrpSpPr/>
          <p:nvPr/>
        </p:nvGrpSpPr>
        <p:grpSpPr>
          <a:xfrm>
            <a:off x="14924088" y="8502650"/>
            <a:ext cx="6380163" cy="1358900"/>
            <a:chOff x="14924088" y="8502650"/>
            <a:chExt cx="6380163" cy="1358900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80" name="Group 579">
              <a:extLst>
                <a:ext uri="{FF2B5EF4-FFF2-40B4-BE49-F238E27FC236}">
                  <a16:creationId xmlns:a16="http://schemas.microsoft.com/office/drawing/2014/main" xmlns="" id="{60999759-3B6E-4472-9B75-1CC00FF798EB}"/>
                </a:ext>
              </a:extLst>
            </p:cNvPr>
            <p:cNvGrpSpPr/>
            <p:nvPr/>
          </p:nvGrpSpPr>
          <p:grpSpPr>
            <a:xfrm>
              <a:off x="18218151" y="9083675"/>
              <a:ext cx="3086100" cy="777875"/>
              <a:chOff x="18218151" y="9083675"/>
              <a:chExt cx="3086100" cy="777875"/>
            </a:xfrm>
          </p:grpSpPr>
          <p:sp>
            <p:nvSpPr>
              <p:cNvPr id="447" name="Freeform 153">
                <a:extLst>
                  <a:ext uri="{FF2B5EF4-FFF2-40B4-BE49-F238E27FC236}">
                    <a16:creationId xmlns:a16="http://schemas.microsoft.com/office/drawing/2014/main" xmlns="" id="{2CDA9B70-FE0E-4395-AA4E-FBEDF0E995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8151" y="9083675"/>
                <a:ext cx="2905125" cy="687388"/>
              </a:xfrm>
              <a:custGeom>
                <a:avLst/>
                <a:gdLst>
                  <a:gd name="T0" fmla="*/ 0 w 1830"/>
                  <a:gd name="T1" fmla="*/ 0 h 433"/>
                  <a:gd name="T2" fmla="*/ 624 w 1830"/>
                  <a:gd name="T3" fmla="*/ 433 h 433"/>
                  <a:gd name="T4" fmla="*/ 1830 w 1830"/>
                  <a:gd name="T5" fmla="*/ 433 h 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30" h="433">
                    <a:moveTo>
                      <a:pt x="0" y="0"/>
                    </a:moveTo>
                    <a:lnTo>
                      <a:pt x="624" y="433"/>
                    </a:lnTo>
                    <a:lnTo>
                      <a:pt x="1830" y="433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50" name="Oval 156">
                <a:extLst>
                  <a:ext uri="{FF2B5EF4-FFF2-40B4-BE49-F238E27FC236}">
                    <a16:creationId xmlns:a16="http://schemas.microsoft.com/office/drawing/2014/main" xmlns="" id="{C698CDDC-B30F-40EB-87DE-DAB2077916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23276" y="9680575"/>
                <a:ext cx="180975" cy="180975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81" name="Group 580">
              <a:extLst>
                <a:ext uri="{FF2B5EF4-FFF2-40B4-BE49-F238E27FC236}">
                  <a16:creationId xmlns:a16="http://schemas.microsoft.com/office/drawing/2014/main" xmlns="" id="{54ECC420-114C-4AF1-AAE8-ECFF0A75A498}"/>
                </a:ext>
              </a:extLst>
            </p:cNvPr>
            <p:cNvGrpSpPr/>
            <p:nvPr/>
          </p:nvGrpSpPr>
          <p:grpSpPr>
            <a:xfrm>
              <a:off x="14924088" y="8502650"/>
              <a:ext cx="5129213" cy="671513"/>
              <a:chOff x="14924088" y="8502650"/>
              <a:chExt cx="5129213" cy="671513"/>
            </a:xfrm>
          </p:grpSpPr>
          <p:sp>
            <p:nvSpPr>
              <p:cNvPr id="435" name="Freeform 141">
                <a:extLst>
                  <a:ext uri="{FF2B5EF4-FFF2-40B4-BE49-F238E27FC236}">
                    <a16:creationId xmlns:a16="http://schemas.microsoft.com/office/drawing/2014/main" xmlns="" id="{8FBBF0B5-BFD2-44CD-9AC4-76B9DDABE0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24088" y="8502650"/>
                <a:ext cx="4949825" cy="581025"/>
              </a:xfrm>
              <a:custGeom>
                <a:avLst/>
                <a:gdLst>
                  <a:gd name="T0" fmla="*/ 0 w 3118"/>
                  <a:gd name="T1" fmla="*/ 0 h 366"/>
                  <a:gd name="T2" fmla="*/ 490 w 3118"/>
                  <a:gd name="T3" fmla="*/ 0 h 366"/>
                  <a:gd name="T4" fmla="*/ 1025 w 3118"/>
                  <a:gd name="T5" fmla="*/ 366 h 366"/>
                  <a:gd name="T6" fmla="*/ 2072 w 3118"/>
                  <a:gd name="T7" fmla="*/ 366 h 366"/>
                  <a:gd name="T8" fmla="*/ 3118 w 3118"/>
                  <a:gd name="T9" fmla="*/ 366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18" h="366">
                    <a:moveTo>
                      <a:pt x="0" y="0"/>
                    </a:moveTo>
                    <a:lnTo>
                      <a:pt x="490" y="0"/>
                    </a:lnTo>
                    <a:lnTo>
                      <a:pt x="1025" y="366"/>
                    </a:lnTo>
                    <a:lnTo>
                      <a:pt x="2072" y="366"/>
                    </a:lnTo>
                    <a:lnTo>
                      <a:pt x="3118" y="366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51" name="Oval 157">
                <a:extLst>
                  <a:ext uri="{FF2B5EF4-FFF2-40B4-BE49-F238E27FC236}">
                    <a16:creationId xmlns:a16="http://schemas.microsoft.com/office/drawing/2014/main" xmlns="" id="{809C1E6A-424D-4CFE-ABE7-44EAA9F4E5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873913" y="8993188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2" name="Group 581">
            <a:extLst>
              <a:ext uri="{FF2B5EF4-FFF2-40B4-BE49-F238E27FC236}">
                <a16:creationId xmlns:a16="http://schemas.microsoft.com/office/drawing/2014/main" xmlns="" id="{99FEBCF3-DE24-4571-BB4A-B1F2E7C35654}"/>
              </a:ext>
            </a:extLst>
          </p:cNvPr>
          <p:cNvGrpSpPr/>
          <p:nvPr/>
        </p:nvGrpSpPr>
        <p:grpSpPr>
          <a:xfrm>
            <a:off x="14919326" y="8086725"/>
            <a:ext cx="7859713" cy="884238"/>
            <a:chOff x="14919326" y="8086725"/>
            <a:chExt cx="7859713" cy="88423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36" name="Freeform 142">
              <a:extLst>
                <a:ext uri="{FF2B5EF4-FFF2-40B4-BE49-F238E27FC236}">
                  <a16:creationId xmlns:a16="http://schemas.microsoft.com/office/drawing/2014/main" xmlns="" id="{B7C63CE3-E5E5-482D-B641-0C2D0F52C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19326" y="8086725"/>
              <a:ext cx="7680325" cy="793750"/>
            </a:xfrm>
            <a:custGeom>
              <a:avLst/>
              <a:gdLst>
                <a:gd name="T0" fmla="*/ 0 w 4838"/>
                <a:gd name="T1" fmla="*/ 0 h 500"/>
                <a:gd name="T2" fmla="*/ 1071 w 4838"/>
                <a:gd name="T3" fmla="*/ 0 h 500"/>
                <a:gd name="T4" fmla="*/ 1794 w 4838"/>
                <a:gd name="T5" fmla="*/ 500 h 500"/>
                <a:gd name="T6" fmla="*/ 4838 w 4838"/>
                <a:gd name="T7" fmla="*/ 50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38" h="500">
                  <a:moveTo>
                    <a:pt x="0" y="0"/>
                  </a:moveTo>
                  <a:lnTo>
                    <a:pt x="1071" y="0"/>
                  </a:lnTo>
                  <a:lnTo>
                    <a:pt x="1794" y="500"/>
                  </a:lnTo>
                  <a:lnTo>
                    <a:pt x="4838" y="500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2" name="Oval 158">
              <a:extLst>
                <a:ext uri="{FF2B5EF4-FFF2-40B4-BE49-F238E27FC236}">
                  <a16:creationId xmlns:a16="http://schemas.microsoft.com/office/drawing/2014/main" xmlns="" id="{EB0F2A01-EF76-41CD-9C3A-9B8139297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99651" y="8789988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75" name="Group 674">
            <a:extLst>
              <a:ext uri="{FF2B5EF4-FFF2-40B4-BE49-F238E27FC236}">
                <a16:creationId xmlns:a16="http://schemas.microsoft.com/office/drawing/2014/main" xmlns="" id="{2B18CC43-37D0-40CA-907A-A0DB5ACAAAD1}"/>
              </a:ext>
            </a:extLst>
          </p:cNvPr>
          <p:cNvGrpSpPr/>
          <p:nvPr/>
        </p:nvGrpSpPr>
        <p:grpSpPr>
          <a:xfrm>
            <a:off x="14924088" y="7381875"/>
            <a:ext cx="6988175" cy="992188"/>
            <a:chOff x="14924088" y="7381875"/>
            <a:chExt cx="6988175" cy="99218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xmlns="" id="{66B39A64-DFD0-4927-8AA4-81828C675033}"/>
                </a:ext>
              </a:extLst>
            </p:cNvPr>
            <p:cNvGrpSpPr/>
            <p:nvPr/>
          </p:nvGrpSpPr>
          <p:grpSpPr>
            <a:xfrm>
              <a:off x="14924088" y="7669213"/>
              <a:ext cx="5637213" cy="704850"/>
              <a:chOff x="14924088" y="7669213"/>
              <a:chExt cx="5637213" cy="704850"/>
            </a:xfrm>
          </p:grpSpPr>
          <p:sp>
            <p:nvSpPr>
              <p:cNvPr id="437" name="Freeform 143">
                <a:extLst>
                  <a:ext uri="{FF2B5EF4-FFF2-40B4-BE49-F238E27FC236}">
                    <a16:creationId xmlns:a16="http://schemas.microsoft.com/office/drawing/2014/main" xmlns="" id="{A202F6B8-6A7F-4655-B768-483DAC8262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24088" y="7669213"/>
                <a:ext cx="5467350" cy="614363"/>
              </a:xfrm>
              <a:custGeom>
                <a:avLst/>
                <a:gdLst>
                  <a:gd name="T0" fmla="*/ 0 w 3444"/>
                  <a:gd name="T1" fmla="*/ 0 h 387"/>
                  <a:gd name="T2" fmla="*/ 1830 w 3444"/>
                  <a:gd name="T3" fmla="*/ 0 h 387"/>
                  <a:gd name="T4" fmla="*/ 2394 w 3444"/>
                  <a:gd name="T5" fmla="*/ 387 h 387"/>
                  <a:gd name="T6" fmla="*/ 3444 w 3444"/>
                  <a:gd name="T7" fmla="*/ 387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44" h="387">
                    <a:moveTo>
                      <a:pt x="0" y="0"/>
                    </a:moveTo>
                    <a:lnTo>
                      <a:pt x="1830" y="0"/>
                    </a:lnTo>
                    <a:lnTo>
                      <a:pt x="2394" y="387"/>
                    </a:lnTo>
                    <a:lnTo>
                      <a:pt x="3444" y="387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53" name="Oval 159">
                <a:extLst>
                  <a:ext uri="{FF2B5EF4-FFF2-40B4-BE49-F238E27FC236}">
                    <a16:creationId xmlns:a16="http://schemas.microsoft.com/office/drawing/2014/main" xmlns="" id="{9E02316F-05B7-4E4D-AF59-3AC99699F0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380326" y="8193088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83" name="Group 582">
              <a:extLst>
                <a:ext uri="{FF2B5EF4-FFF2-40B4-BE49-F238E27FC236}">
                  <a16:creationId xmlns:a16="http://schemas.microsoft.com/office/drawing/2014/main" xmlns="" id="{CD6BCCDA-2284-4DB9-94F1-287E604B06B7}"/>
                </a:ext>
              </a:extLst>
            </p:cNvPr>
            <p:cNvGrpSpPr/>
            <p:nvPr/>
          </p:nvGrpSpPr>
          <p:grpSpPr>
            <a:xfrm>
              <a:off x="19718338" y="7381875"/>
              <a:ext cx="2193925" cy="901701"/>
              <a:chOff x="19718338" y="7381875"/>
              <a:chExt cx="2193925" cy="901701"/>
            </a:xfrm>
          </p:grpSpPr>
          <p:sp>
            <p:nvSpPr>
              <p:cNvPr id="444" name="Freeform 150">
                <a:extLst>
                  <a:ext uri="{FF2B5EF4-FFF2-40B4-BE49-F238E27FC236}">
                    <a16:creationId xmlns:a16="http://schemas.microsoft.com/office/drawing/2014/main" xmlns="" id="{DB241FDD-74A1-4346-A6D0-B1A41EB4C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18338" y="7472363"/>
                <a:ext cx="2012950" cy="811213"/>
              </a:xfrm>
              <a:custGeom>
                <a:avLst/>
                <a:gdLst>
                  <a:gd name="T0" fmla="*/ 0 w 1268"/>
                  <a:gd name="T1" fmla="*/ 511 h 511"/>
                  <a:gd name="T2" fmla="*/ 729 w 1268"/>
                  <a:gd name="T3" fmla="*/ 0 h 511"/>
                  <a:gd name="T4" fmla="*/ 1268 w 1268"/>
                  <a:gd name="T5" fmla="*/ 0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68" h="511">
                    <a:moveTo>
                      <a:pt x="0" y="511"/>
                    </a:moveTo>
                    <a:lnTo>
                      <a:pt x="729" y="0"/>
                    </a:lnTo>
                    <a:lnTo>
                      <a:pt x="1268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54" name="Oval 160">
                <a:extLst>
                  <a:ext uri="{FF2B5EF4-FFF2-40B4-BE49-F238E27FC236}">
                    <a16:creationId xmlns:a16="http://schemas.microsoft.com/office/drawing/2014/main" xmlns="" id="{7C6FC905-B79E-4BBE-9BBB-83EBBDACC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31288" y="7381875"/>
                <a:ext cx="180975" cy="180975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87" name="Group 586">
            <a:extLst>
              <a:ext uri="{FF2B5EF4-FFF2-40B4-BE49-F238E27FC236}">
                <a16:creationId xmlns:a16="http://schemas.microsoft.com/office/drawing/2014/main" xmlns="" id="{C209A836-7182-4447-A9D7-DEF2454C68B8}"/>
              </a:ext>
            </a:extLst>
          </p:cNvPr>
          <p:cNvGrpSpPr/>
          <p:nvPr/>
        </p:nvGrpSpPr>
        <p:grpSpPr>
          <a:xfrm>
            <a:off x="14924088" y="6745288"/>
            <a:ext cx="2008188" cy="180975"/>
            <a:chOff x="14924088" y="6745288"/>
            <a:chExt cx="2008188" cy="18097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39" name="Line 145">
              <a:extLst>
                <a:ext uri="{FF2B5EF4-FFF2-40B4-BE49-F238E27FC236}">
                  <a16:creationId xmlns:a16="http://schemas.microsoft.com/office/drawing/2014/main" xmlns="" id="{A566E9D6-5566-4A18-801B-BAB8749EB7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24088" y="6835775"/>
              <a:ext cx="1808163" cy="0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6" name="Oval 162">
              <a:extLst>
                <a:ext uri="{FF2B5EF4-FFF2-40B4-BE49-F238E27FC236}">
                  <a16:creationId xmlns:a16="http://schemas.microsoft.com/office/drawing/2014/main" xmlns="" id="{3F03DD48-8678-4636-B019-D7D9639140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51301" y="6745288"/>
              <a:ext cx="180975" cy="180975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77" name="Group 676">
            <a:extLst>
              <a:ext uri="{FF2B5EF4-FFF2-40B4-BE49-F238E27FC236}">
                <a16:creationId xmlns:a16="http://schemas.microsoft.com/office/drawing/2014/main" xmlns="" id="{550545BD-ADE8-49A3-9727-0EA9EE02DFB8}"/>
              </a:ext>
            </a:extLst>
          </p:cNvPr>
          <p:cNvGrpSpPr/>
          <p:nvPr/>
        </p:nvGrpSpPr>
        <p:grpSpPr>
          <a:xfrm>
            <a:off x="14919326" y="5956300"/>
            <a:ext cx="5745163" cy="682625"/>
            <a:chOff x="14919326" y="5956300"/>
            <a:chExt cx="5745163" cy="6826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88" name="Group 587">
              <a:extLst>
                <a:ext uri="{FF2B5EF4-FFF2-40B4-BE49-F238E27FC236}">
                  <a16:creationId xmlns:a16="http://schemas.microsoft.com/office/drawing/2014/main" xmlns="" id="{D2821658-42BB-4A14-9849-4ECAFC6B686F}"/>
                </a:ext>
              </a:extLst>
            </p:cNvPr>
            <p:cNvGrpSpPr/>
            <p:nvPr/>
          </p:nvGrpSpPr>
          <p:grpSpPr>
            <a:xfrm>
              <a:off x="18770601" y="6046788"/>
              <a:ext cx="1893888" cy="592137"/>
              <a:chOff x="18770601" y="6046788"/>
              <a:chExt cx="1893888" cy="592137"/>
            </a:xfrm>
          </p:grpSpPr>
          <p:sp>
            <p:nvSpPr>
              <p:cNvPr id="446" name="Freeform 152">
                <a:extLst>
                  <a:ext uri="{FF2B5EF4-FFF2-40B4-BE49-F238E27FC236}">
                    <a16:creationId xmlns:a16="http://schemas.microsoft.com/office/drawing/2014/main" xmlns="" id="{41754B31-C4CD-4C55-91B1-B914F049B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0601" y="6046788"/>
                <a:ext cx="1733550" cy="501650"/>
              </a:xfrm>
              <a:custGeom>
                <a:avLst/>
                <a:gdLst>
                  <a:gd name="T0" fmla="*/ 0 w 1092"/>
                  <a:gd name="T1" fmla="*/ 0 h 316"/>
                  <a:gd name="T2" fmla="*/ 454 w 1092"/>
                  <a:gd name="T3" fmla="*/ 316 h 316"/>
                  <a:gd name="T4" fmla="*/ 1092 w 1092"/>
                  <a:gd name="T5" fmla="*/ 316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92" h="316">
                    <a:moveTo>
                      <a:pt x="0" y="0"/>
                    </a:moveTo>
                    <a:lnTo>
                      <a:pt x="454" y="316"/>
                    </a:lnTo>
                    <a:lnTo>
                      <a:pt x="1092" y="316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57" name="Oval 163">
                <a:extLst>
                  <a:ext uri="{FF2B5EF4-FFF2-40B4-BE49-F238E27FC236}">
                    <a16:creationId xmlns:a16="http://schemas.microsoft.com/office/drawing/2014/main" xmlns="" id="{9E9BCCEC-3579-442B-BA10-11FB812906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85101" y="6457950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89" name="Group 588">
              <a:extLst>
                <a:ext uri="{FF2B5EF4-FFF2-40B4-BE49-F238E27FC236}">
                  <a16:creationId xmlns:a16="http://schemas.microsoft.com/office/drawing/2014/main" xmlns="" id="{DC3FBA49-7A4E-4778-AE30-9493E70A075A}"/>
                </a:ext>
              </a:extLst>
            </p:cNvPr>
            <p:cNvGrpSpPr/>
            <p:nvPr/>
          </p:nvGrpSpPr>
          <p:grpSpPr>
            <a:xfrm>
              <a:off x="14919326" y="5956300"/>
              <a:ext cx="4830762" cy="461963"/>
              <a:chOff x="14919326" y="5956300"/>
              <a:chExt cx="4830762" cy="461963"/>
            </a:xfrm>
          </p:grpSpPr>
          <p:sp>
            <p:nvSpPr>
              <p:cNvPr id="440" name="Freeform 146">
                <a:extLst>
                  <a:ext uri="{FF2B5EF4-FFF2-40B4-BE49-F238E27FC236}">
                    <a16:creationId xmlns:a16="http://schemas.microsoft.com/office/drawing/2014/main" xmlns="" id="{F8633ED3-06B7-4807-8328-80661A260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19326" y="6046788"/>
                <a:ext cx="4664075" cy="371475"/>
              </a:xfrm>
              <a:custGeom>
                <a:avLst/>
                <a:gdLst>
                  <a:gd name="T0" fmla="*/ 0 w 2938"/>
                  <a:gd name="T1" fmla="*/ 234 h 234"/>
                  <a:gd name="T2" fmla="*/ 1557 w 2938"/>
                  <a:gd name="T3" fmla="*/ 234 h 234"/>
                  <a:gd name="T4" fmla="*/ 1901 w 2938"/>
                  <a:gd name="T5" fmla="*/ 0 h 234"/>
                  <a:gd name="T6" fmla="*/ 2938 w 2938"/>
                  <a:gd name="T7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38" h="234">
                    <a:moveTo>
                      <a:pt x="0" y="234"/>
                    </a:moveTo>
                    <a:lnTo>
                      <a:pt x="1557" y="234"/>
                    </a:lnTo>
                    <a:lnTo>
                      <a:pt x="1901" y="0"/>
                    </a:lnTo>
                    <a:lnTo>
                      <a:pt x="2938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58" name="Oval 164">
                <a:extLst>
                  <a:ext uri="{FF2B5EF4-FFF2-40B4-BE49-F238E27FC236}">
                    <a16:creationId xmlns:a16="http://schemas.microsoft.com/office/drawing/2014/main" xmlns="" id="{490182F3-20D0-4E96-BB09-7F96FFF4CC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69113" y="5956300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0" name="Group 589">
            <a:extLst>
              <a:ext uri="{FF2B5EF4-FFF2-40B4-BE49-F238E27FC236}">
                <a16:creationId xmlns:a16="http://schemas.microsoft.com/office/drawing/2014/main" xmlns="" id="{069FE2AA-A4AE-4337-861C-890BFC60AF8C}"/>
              </a:ext>
            </a:extLst>
          </p:cNvPr>
          <p:cNvGrpSpPr/>
          <p:nvPr/>
        </p:nvGrpSpPr>
        <p:grpSpPr>
          <a:xfrm>
            <a:off x="14924088" y="5911850"/>
            <a:ext cx="2332038" cy="179388"/>
            <a:chOff x="14924088" y="5911850"/>
            <a:chExt cx="2332038" cy="17938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41" name="Line 147">
              <a:extLst>
                <a:ext uri="{FF2B5EF4-FFF2-40B4-BE49-F238E27FC236}">
                  <a16:creationId xmlns:a16="http://schemas.microsoft.com/office/drawing/2014/main" xmlns="" id="{DBEC251D-2E03-48DE-9C4F-000944CA4E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24088" y="6002338"/>
              <a:ext cx="2179638" cy="0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9" name="Oval 165">
              <a:extLst>
                <a:ext uri="{FF2B5EF4-FFF2-40B4-BE49-F238E27FC236}">
                  <a16:creationId xmlns:a16="http://schemas.microsoft.com/office/drawing/2014/main" xmlns="" id="{BABBD3E7-64A3-4E6E-AB95-A8211CBC67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75151" y="5911850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76" name="Group 675">
            <a:extLst>
              <a:ext uri="{FF2B5EF4-FFF2-40B4-BE49-F238E27FC236}">
                <a16:creationId xmlns:a16="http://schemas.microsoft.com/office/drawing/2014/main" xmlns="" id="{47FD5712-B118-4ADD-8085-DE9E5BCC3947}"/>
              </a:ext>
            </a:extLst>
          </p:cNvPr>
          <p:cNvGrpSpPr/>
          <p:nvPr/>
        </p:nvGrpSpPr>
        <p:grpSpPr>
          <a:xfrm>
            <a:off x="14919326" y="6807200"/>
            <a:ext cx="7727950" cy="534988"/>
            <a:chOff x="14919326" y="6807200"/>
            <a:chExt cx="7727950" cy="53498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85" name="Group 584">
              <a:extLst>
                <a:ext uri="{FF2B5EF4-FFF2-40B4-BE49-F238E27FC236}">
                  <a16:creationId xmlns:a16="http://schemas.microsoft.com/office/drawing/2014/main" xmlns="" id="{E19C5AE4-24C3-430D-9179-D7B910403B7B}"/>
                </a:ext>
              </a:extLst>
            </p:cNvPr>
            <p:cNvGrpSpPr/>
            <p:nvPr/>
          </p:nvGrpSpPr>
          <p:grpSpPr>
            <a:xfrm>
              <a:off x="14919326" y="7162800"/>
              <a:ext cx="3579813" cy="179388"/>
              <a:chOff x="14919326" y="7162800"/>
              <a:chExt cx="3579813" cy="179388"/>
            </a:xfrm>
          </p:grpSpPr>
          <p:sp>
            <p:nvSpPr>
              <p:cNvPr id="438" name="Line 144">
                <a:extLst>
                  <a:ext uri="{FF2B5EF4-FFF2-40B4-BE49-F238E27FC236}">
                    <a16:creationId xmlns:a16="http://schemas.microsoft.com/office/drawing/2014/main" xmlns="" id="{50142E62-F52B-4EC7-A7F8-6671B19B5D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919326" y="7251700"/>
                <a:ext cx="3422650" cy="0"/>
              </a:xfrm>
              <a:prstGeom prst="lin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55" name="Oval 161">
                <a:extLst>
                  <a:ext uri="{FF2B5EF4-FFF2-40B4-BE49-F238E27FC236}">
                    <a16:creationId xmlns:a16="http://schemas.microsoft.com/office/drawing/2014/main" xmlns="" id="{63151EBD-EA39-4AE0-A287-392707FB3E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19751" y="7162800"/>
                <a:ext cx="179388" cy="179388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86" name="Group 585">
              <a:extLst>
                <a:ext uri="{FF2B5EF4-FFF2-40B4-BE49-F238E27FC236}">
                  <a16:creationId xmlns:a16="http://schemas.microsoft.com/office/drawing/2014/main" xmlns="" id="{640AF88F-EBBF-48DA-A209-9B1859C2A6BE}"/>
                </a:ext>
              </a:extLst>
            </p:cNvPr>
            <p:cNvGrpSpPr/>
            <p:nvPr/>
          </p:nvGrpSpPr>
          <p:grpSpPr>
            <a:xfrm>
              <a:off x="16987838" y="6807200"/>
              <a:ext cx="5659438" cy="444501"/>
              <a:chOff x="16987838" y="6807200"/>
              <a:chExt cx="5659438" cy="444501"/>
            </a:xfrm>
          </p:grpSpPr>
          <p:sp>
            <p:nvSpPr>
              <p:cNvPr id="445" name="Freeform 151">
                <a:extLst>
                  <a:ext uri="{FF2B5EF4-FFF2-40B4-BE49-F238E27FC236}">
                    <a16:creationId xmlns:a16="http://schemas.microsoft.com/office/drawing/2014/main" xmlns="" id="{2622BC84-3193-4DE1-8C76-F4F92E761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87838" y="6897688"/>
                <a:ext cx="5503863" cy="354013"/>
              </a:xfrm>
              <a:custGeom>
                <a:avLst/>
                <a:gdLst>
                  <a:gd name="T0" fmla="*/ 0 w 3467"/>
                  <a:gd name="T1" fmla="*/ 223 h 223"/>
                  <a:gd name="T2" fmla="*/ 321 w 3467"/>
                  <a:gd name="T3" fmla="*/ 0 h 223"/>
                  <a:gd name="T4" fmla="*/ 3467 w 3467"/>
                  <a:gd name="T5" fmla="*/ 0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67" h="223">
                    <a:moveTo>
                      <a:pt x="0" y="223"/>
                    </a:moveTo>
                    <a:lnTo>
                      <a:pt x="321" y="0"/>
                    </a:lnTo>
                    <a:lnTo>
                      <a:pt x="3467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60" name="Oval 166">
                <a:extLst>
                  <a:ext uri="{FF2B5EF4-FFF2-40B4-BE49-F238E27FC236}">
                    <a16:creationId xmlns:a16="http://schemas.microsoft.com/office/drawing/2014/main" xmlns="" id="{0234E97E-44E5-45CE-914E-4E13F8BFE9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66301" y="6807200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78" name="Group 677">
            <a:extLst>
              <a:ext uri="{FF2B5EF4-FFF2-40B4-BE49-F238E27FC236}">
                <a16:creationId xmlns:a16="http://schemas.microsoft.com/office/drawing/2014/main" xmlns="" id="{718DB900-CD57-4915-AD5D-E9E133057D17}"/>
              </a:ext>
            </a:extLst>
          </p:cNvPr>
          <p:cNvGrpSpPr/>
          <p:nvPr/>
        </p:nvGrpSpPr>
        <p:grpSpPr>
          <a:xfrm>
            <a:off x="14919326" y="4813300"/>
            <a:ext cx="7789862" cy="1273175"/>
            <a:chOff x="14919326" y="4813300"/>
            <a:chExt cx="7789862" cy="127317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91" name="Group 590">
              <a:extLst>
                <a:ext uri="{FF2B5EF4-FFF2-40B4-BE49-F238E27FC236}">
                  <a16:creationId xmlns:a16="http://schemas.microsoft.com/office/drawing/2014/main" xmlns="" id="{484B56E7-0B53-4822-A436-E9C4E18A23F3}"/>
                </a:ext>
              </a:extLst>
            </p:cNvPr>
            <p:cNvGrpSpPr/>
            <p:nvPr/>
          </p:nvGrpSpPr>
          <p:grpSpPr>
            <a:xfrm>
              <a:off x="18151476" y="5578475"/>
              <a:ext cx="3968750" cy="508000"/>
              <a:chOff x="18151476" y="5578475"/>
              <a:chExt cx="3968750" cy="508000"/>
            </a:xfrm>
          </p:grpSpPr>
          <p:sp>
            <p:nvSpPr>
              <p:cNvPr id="448" name="Freeform 154">
                <a:extLst>
                  <a:ext uri="{FF2B5EF4-FFF2-40B4-BE49-F238E27FC236}">
                    <a16:creationId xmlns:a16="http://schemas.microsoft.com/office/drawing/2014/main" xmlns="" id="{67B305D1-6072-4359-A63E-4FB7F629BD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51476" y="5578475"/>
                <a:ext cx="3816350" cy="417513"/>
              </a:xfrm>
              <a:custGeom>
                <a:avLst/>
                <a:gdLst>
                  <a:gd name="T0" fmla="*/ 0 w 2404"/>
                  <a:gd name="T1" fmla="*/ 0 h 263"/>
                  <a:gd name="T2" fmla="*/ 1205 w 2404"/>
                  <a:gd name="T3" fmla="*/ 0 h 263"/>
                  <a:gd name="T4" fmla="*/ 1589 w 2404"/>
                  <a:gd name="T5" fmla="*/ 263 h 263"/>
                  <a:gd name="T6" fmla="*/ 2404 w 2404"/>
                  <a:gd name="T7" fmla="*/ 263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04" h="263">
                    <a:moveTo>
                      <a:pt x="0" y="0"/>
                    </a:moveTo>
                    <a:lnTo>
                      <a:pt x="1205" y="0"/>
                    </a:lnTo>
                    <a:lnTo>
                      <a:pt x="1589" y="263"/>
                    </a:lnTo>
                    <a:lnTo>
                      <a:pt x="2404" y="263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61" name="Oval 167">
                <a:extLst>
                  <a:ext uri="{FF2B5EF4-FFF2-40B4-BE49-F238E27FC236}">
                    <a16:creationId xmlns:a16="http://schemas.microsoft.com/office/drawing/2014/main" xmlns="" id="{7D00B068-C21F-4B78-BFC2-E4D7B0826F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40838" y="5905500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xmlns="" id="{02774AA9-F9C7-43CD-B7C6-4533375B0002}"/>
                </a:ext>
              </a:extLst>
            </p:cNvPr>
            <p:cNvGrpSpPr/>
            <p:nvPr/>
          </p:nvGrpSpPr>
          <p:grpSpPr>
            <a:xfrm>
              <a:off x="14919326" y="4813300"/>
              <a:ext cx="7789862" cy="771526"/>
              <a:chOff x="14919326" y="4813300"/>
              <a:chExt cx="7789862" cy="771526"/>
            </a:xfrm>
          </p:grpSpPr>
          <p:sp>
            <p:nvSpPr>
              <p:cNvPr id="442" name="Freeform 148">
                <a:extLst>
                  <a:ext uri="{FF2B5EF4-FFF2-40B4-BE49-F238E27FC236}">
                    <a16:creationId xmlns:a16="http://schemas.microsoft.com/office/drawing/2014/main" xmlns="" id="{56979781-A31D-4C56-9069-396B24CBAD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19326" y="4903788"/>
                <a:ext cx="7634288" cy="681038"/>
              </a:xfrm>
              <a:custGeom>
                <a:avLst/>
                <a:gdLst>
                  <a:gd name="T0" fmla="*/ 0 w 4809"/>
                  <a:gd name="T1" fmla="*/ 429 h 429"/>
                  <a:gd name="T2" fmla="*/ 2032 w 4809"/>
                  <a:gd name="T3" fmla="*/ 429 h 429"/>
                  <a:gd name="T4" fmla="*/ 2653 w 4809"/>
                  <a:gd name="T5" fmla="*/ 0 h 429"/>
                  <a:gd name="T6" fmla="*/ 4809 w 4809"/>
                  <a:gd name="T7" fmla="*/ 0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09" h="429">
                    <a:moveTo>
                      <a:pt x="0" y="429"/>
                    </a:moveTo>
                    <a:lnTo>
                      <a:pt x="2032" y="429"/>
                    </a:lnTo>
                    <a:lnTo>
                      <a:pt x="2653" y="0"/>
                    </a:lnTo>
                    <a:lnTo>
                      <a:pt x="4809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62" name="Oval 168">
                <a:extLst>
                  <a:ext uri="{FF2B5EF4-FFF2-40B4-BE49-F238E27FC236}">
                    <a16:creationId xmlns:a16="http://schemas.microsoft.com/office/drawing/2014/main" xmlns="" id="{3D891F82-E1B7-4DFB-84A7-70B2B44632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8213" y="4813300"/>
                <a:ext cx="180975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79" name="Group 678">
            <a:extLst>
              <a:ext uri="{FF2B5EF4-FFF2-40B4-BE49-F238E27FC236}">
                <a16:creationId xmlns:a16="http://schemas.microsoft.com/office/drawing/2014/main" xmlns="" id="{86799119-6A82-435F-A2D5-CE9C067BA0CA}"/>
              </a:ext>
            </a:extLst>
          </p:cNvPr>
          <p:cNvGrpSpPr/>
          <p:nvPr/>
        </p:nvGrpSpPr>
        <p:grpSpPr>
          <a:xfrm>
            <a:off x="14924088" y="4497388"/>
            <a:ext cx="4567238" cy="766762"/>
            <a:chOff x="14924088" y="4497388"/>
            <a:chExt cx="4567238" cy="766762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93" name="Group 592">
              <a:extLst>
                <a:ext uri="{FF2B5EF4-FFF2-40B4-BE49-F238E27FC236}">
                  <a16:creationId xmlns:a16="http://schemas.microsoft.com/office/drawing/2014/main" xmlns="" id="{CAFC3B16-D291-4B50-A88E-BFC2B1FD8630}"/>
                </a:ext>
              </a:extLst>
            </p:cNvPr>
            <p:cNvGrpSpPr/>
            <p:nvPr/>
          </p:nvGrpSpPr>
          <p:grpSpPr>
            <a:xfrm>
              <a:off x="16055976" y="5083175"/>
              <a:ext cx="1768475" cy="180975"/>
              <a:chOff x="16055976" y="5083175"/>
              <a:chExt cx="1768475" cy="180975"/>
            </a:xfrm>
          </p:grpSpPr>
          <p:sp>
            <p:nvSpPr>
              <p:cNvPr id="449" name="Line 155">
                <a:extLst>
                  <a:ext uri="{FF2B5EF4-FFF2-40B4-BE49-F238E27FC236}">
                    <a16:creationId xmlns:a16="http://schemas.microsoft.com/office/drawing/2014/main" xmlns="" id="{1F3CACEF-9A56-4203-8B59-92C06282DA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6055976" y="5173663"/>
                <a:ext cx="1611313" cy="0"/>
              </a:xfrm>
              <a:prstGeom prst="lin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63" name="Oval 169">
                <a:extLst>
                  <a:ext uri="{FF2B5EF4-FFF2-40B4-BE49-F238E27FC236}">
                    <a16:creationId xmlns:a16="http://schemas.microsoft.com/office/drawing/2014/main" xmlns="" id="{832F22BB-6A7C-4AC3-AA79-D8713B53BB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43476" y="5083175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94" name="Group 593">
              <a:extLst>
                <a:ext uri="{FF2B5EF4-FFF2-40B4-BE49-F238E27FC236}">
                  <a16:creationId xmlns:a16="http://schemas.microsoft.com/office/drawing/2014/main" xmlns="" id="{5FB2C36C-E626-4292-B30C-7F0543FB2F3E}"/>
                </a:ext>
              </a:extLst>
            </p:cNvPr>
            <p:cNvGrpSpPr/>
            <p:nvPr/>
          </p:nvGrpSpPr>
          <p:grpSpPr>
            <a:xfrm>
              <a:off x="14924088" y="4497388"/>
              <a:ext cx="4567238" cy="669925"/>
              <a:chOff x="14924088" y="4497388"/>
              <a:chExt cx="4567238" cy="669925"/>
            </a:xfrm>
          </p:grpSpPr>
          <p:sp>
            <p:nvSpPr>
              <p:cNvPr id="443" name="Freeform 149">
                <a:extLst>
                  <a:ext uri="{FF2B5EF4-FFF2-40B4-BE49-F238E27FC236}">
                    <a16:creationId xmlns:a16="http://schemas.microsoft.com/office/drawing/2014/main" xmlns="" id="{01FD1185-CBE6-4B85-A8C2-5FA0C9FD3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24088" y="4587875"/>
                <a:ext cx="4408488" cy="579438"/>
              </a:xfrm>
              <a:custGeom>
                <a:avLst/>
                <a:gdLst>
                  <a:gd name="T0" fmla="*/ 0 w 2777"/>
                  <a:gd name="T1" fmla="*/ 365 h 365"/>
                  <a:gd name="T2" fmla="*/ 713 w 2777"/>
                  <a:gd name="T3" fmla="*/ 365 h 365"/>
                  <a:gd name="T4" fmla="*/ 1245 w 2777"/>
                  <a:gd name="T5" fmla="*/ 0 h 365"/>
                  <a:gd name="T6" fmla="*/ 2777 w 2777"/>
                  <a:gd name="T7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77" h="365">
                    <a:moveTo>
                      <a:pt x="0" y="365"/>
                    </a:moveTo>
                    <a:lnTo>
                      <a:pt x="713" y="365"/>
                    </a:lnTo>
                    <a:lnTo>
                      <a:pt x="1245" y="0"/>
                    </a:lnTo>
                    <a:lnTo>
                      <a:pt x="2777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64" name="Oval 170">
                <a:extLst>
                  <a:ext uri="{FF2B5EF4-FFF2-40B4-BE49-F238E27FC236}">
                    <a16:creationId xmlns:a16="http://schemas.microsoft.com/office/drawing/2014/main" xmlns="" id="{77118FD5-16A9-40D3-BD94-8F16F67434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10351" y="4497388"/>
                <a:ext cx="180975" cy="180975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5" name="Group 554">
            <a:extLst>
              <a:ext uri="{FF2B5EF4-FFF2-40B4-BE49-F238E27FC236}">
                <a16:creationId xmlns:a16="http://schemas.microsoft.com/office/drawing/2014/main" xmlns="" id="{7277A76A-E87C-46D2-8F60-744FF0EC40B1}"/>
              </a:ext>
            </a:extLst>
          </p:cNvPr>
          <p:cNvGrpSpPr/>
          <p:nvPr/>
        </p:nvGrpSpPr>
        <p:grpSpPr>
          <a:xfrm>
            <a:off x="6596063" y="10120313"/>
            <a:ext cx="3013075" cy="792162"/>
            <a:chOff x="6596063" y="10120313"/>
            <a:chExt cx="3013075" cy="792162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65" name="Freeform 171">
              <a:extLst>
                <a:ext uri="{FF2B5EF4-FFF2-40B4-BE49-F238E27FC236}">
                  <a16:creationId xmlns:a16="http://schemas.microsoft.com/office/drawing/2014/main" xmlns="" id="{B5D68A2F-E7DE-42EA-96D1-75CE9D299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6401" y="10240963"/>
              <a:ext cx="2714625" cy="581025"/>
            </a:xfrm>
            <a:custGeom>
              <a:avLst/>
              <a:gdLst>
                <a:gd name="T0" fmla="*/ 1710 w 1710"/>
                <a:gd name="T1" fmla="*/ 0 h 366"/>
                <a:gd name="T2" fmla="*/ 1178 w 1710"/>
                <a:gd name="T3" fmla="*/ 366 h 366"/>
                <a:gd name="T4" fmla="*/ 0 w 1710"/>
                <a:gd name="T5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10" h="366">
                  <a:moveTo>
                    <a:pt x="1710" y="0"/>
                  </a:moveTo>
                  <a:lnTo>
                    <a:pt x="1178" y="366"/>
                  </a:lnTo>
                  <a:lnTo>
                    <a:pt x="0" y="366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66" name="Oval 172">
              <a:extLst>
                <a:ext uri="{FF2B5EF4-FFF2-40B4-BE49-F238E27FC236}">
                  <a16:creationId xmlns:a16="http://schemas.microsoft.com/office/drawing/2014/main" xmlns="" id="{EDAA3563-321D-4B6E-AFA3-3028C9FFC9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96063" y="10731500"/>
              <a:ext cx="180975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1" name="Oval 177">
              <a:extLst>
                <a:ext uri="{FF2B5EF4-FFF2-40B4-BE49-F238E27FC236}">
                  <a16:creationId xmlns:a16="http://schemas.microsoft.com/office/drawing/2014/main" xmlns="" id="{7C710C6B-3DE6-43D1-B44E-1D004FD85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28163" y="10120313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xmlns="" id="{A5B42660-F4E5-4E42-AA0E-665CDEFED09D}"/>
              </a:ext>
            </a:extLst>
          </p:cNvPr>
          <p:cNvGrpSpPr/>
          <p:nvPr/>
        </p:nvGrpSpPr>
        <p:grpSpPr>
          <a:xfrm>
            <a:off x="3662363" y="10139363"/>
            <a:ext cx="4137025" cy="2538413"/>
            <a:chOff x="3662363" y="10139363"/>
            <a:chExt cx="4137025" cy="2538413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68" name="Oval 174">
              <a:extLst>
                <a:ext uri="{FF2B5EF4-FFF2-40B4-BE49-F238E27FC236}">
                  <a16:creationId xmlns:a16="http://schemas.microsoft.com/office/drawing/2014/main" xmlns="" id="{CAF2CCA6-BDFD-4D11-A43F-EC9FF1A160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8413" y="10139363"/>
              <a:ext cx="180975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2" name="Oval 178">
              <a:extLst>
                <a:ext uri="{FF2B5EF4-FFF2-40B4-BE49-F238E27FC236}">
                  <a16:creationId xmlns:a16="http://schemas.microsoft.com/office/drawing/2014/main" xmlns="" id="{CFE6536D-2019-4BE4-93C2-ADF982641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2363" y="12498388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3" name="Freeform 179">
              <a:extLst>
                <a:ext uri="{FF2B5EF4-FFF2-40B4-BE49-F238E27FC236}">
                  <a16:creationId xmlns:a16="http://schemas.microsoft.com/office/drawing/2014/main" xmlns="" id="{693DBCD4-75C2-4A4B-A841-D28763905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1" y="10233025"/>
              <a:ext cx="3784600" cy="2301875"/>
            </a:xfrm>
            <a:custGeom>
              <a:avLst/>
              <a:gdLst>
                <a:gd name="T0" fmla="*/ 2384 w 2384"/>
                <a:gd name="T1" fmla="*/ 0 h 1450"/>
                <a:gd name="T2" fmla="*/ 514 w 2384"/>
                <a:gd name="T3" fmla="*/ 0 h 1450"/>
                <a:gd name="T4" fmla="*/ 514 w 2384"/>
                <a:gd name="T5" fmla="*/ 1095 h 1450"/>
                <a:gd name="T6" fmla="*/ 0 w 2384"/>
                <a:gd name="T7" fmla="*/ 1450 h 1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84" h="1450">
                  <a:moveTo>
                    <a:pt x="2384" y="0"/>
                  </a:moveTo>
                  <a:lnTo>
                    <a:pt x="514" y="0"/>
                  </a:lnTo>
                  <a:lnTo>
                    <a:pt x="514" y="1095"/>
                  </a:lnTo>
                  <a:lnTo>
                    <a:pt x="0" y="1450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52" name="Group 551">
            <a:extLst>
              <a:ext uri="{FF2B5EF4-FFF2-40B4-BE49-F238E27FC236}">
                <a16:creationId xmlns:a16="http://schemas.microsoft.com/office/drawing/2014/main" xmlns="" id="{3663E25A-0D3E-4179-8521-C0DC53CF0497}"/>
              </a:ext>
            </a:extLst>
          </p:cNvPr>
          <p:cNvGrpSpPr/>
          <p:nvPr/>
        </p:nvGrpSpPr>
        <p:grpSpPr>
          <a:xfrm>
            <a:off x="1962151" y="9556750"/>
            <a:ext cx="4189413" cy="942976"/>
            <a:chOff x="1962151" y="9556750"/>
            <a:chExt cx="4189413" cy="942976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67" name="Oval 173">
              <a:extLst>
                <a:ext uri="{FF2B5EF4-FFF2-40B4-BE49-F238E27FC236}">
                  <a16:creationId xmlns:a16="http://schemas.microsoft.com/office/drawing/2014/main" xmlns="" id="{707D0885-DAF0-440C-AD79-8FBFE18653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2176" y="9556750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0" name="Oval 176">
              <a:extLst>
                <a:ext uri="{FF2B5EF4-FFF2-40B4-BE49-F238E27FC236}">
                  <a16:creationId xmlns:a16="http://schemas.microsoft.com/office/drawing/2014/main" xmlns="" id="{9C7A06EB-043A-4575-880D-3F2C305B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2151" y="10320338"/>
              <a:ext cx="180975" cy="179388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4" name="Freeform 180">
              <a:extLst>
                <a:ext uri="{FF2B5EF4-FFF2-40B4-BE49-F238E27FC236}">
                  <a16:creationId xmlns:a16="http://schemas.microsoft.com/office/drawing/2014/main" xmlns="" id="{DB01444C-EB23-48B2-943B-F31CAFCD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901" y="9647238"/>
              <a:ext cx="3840163" cy="717550"/>
            </a:xfrm>
            <a:custGeom>
              <a:avLst/>
              <a:gdLst>
                <a:gd name="T0" fmla="*/ 2419 w 2419"/>
                <a:gd name="T1" fmla="*/ 0 h 452"/>
                <a:gd name="T2" fmla="*/ 677 w 2419"/>
                <a:gd name="T3" fmla="*/ 0 h 452"/>
                <a:gd name="T4" fmla="*/ 0 w 2419"/>
                <a:gd name="T5" fmla="*/ 45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19" h="452">
                  <a:moveTo>
                    <a:pt x="2419" y="0"/>
                  </a:moveTo>
                  <a:lnTo>
                    <a:pt x="677" y="0"/>
                  </a:lnTo>
                  <a:lnTo>
                    <a:pt x="0" y="452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53" name="Group 552">
            <a:extLst>
              <a:ext uri="{FF2B5EF4-FFF2-40B4-BE49-F238E27FC236}">
                <a16:creationId xmlns:a16="http://schemas.microsoft.com/office/drawing/2014/main" xmlns="" id="{3327DA47-12C3-4642-AF08-C4FF564B97EA}"/>
              </a:ext>
            </a:extLst>
          </p:cNvPr>
          <p:cNvGrpSpPr/>
          <p:nvPr/>
        </p:nvGrpSpPr>
        <p:grpSpPr>
          <a:xfrm>
            <a:off x="2151063" y="9647238"/>
            <a:ext cx="2119313" cy="2219325"/>
            <a:chOff x="2151063" y="9647238"/>
            <a:chExt cx="2119313" cy="22193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69" name="Oval 175">
              <a:extLst>
                <a:ext uri="{FF2B5EF4-FFF2-40B4-BE49-F238E27FC236}">
                  <a16:creationId xmlns:a16="http://schemas.microsoft.com/office/drawing/2014/main" xmlns="" id="{5F2E3BD3-B977-49F7-AB38-2154502AF5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1063" y="11687175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5" name="Freeform 181">
              <a:extLst>
                <a:ext uri="{FF2B5EF4-FFF2-40B4-BE49-F238E27FC236}">
                  <a16:creationId xmlns:a16="http://schemas.microsoft.com/office/drawing/2014/main" xmlns="" id="{A1A5C059-1DC2-410A-98DB-5A7B41C4B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6001" y="9647238"/>
              <a:ext cx="1984375" cy="2084388"/>
            </a:xfrm>
            <a:custGeom>
              <a:avLst/>
              <a:gdLst>
                <a:gd name="T0" fmla="*/ 1250 w 1250"/>
                <a:gd name="T1" fmla="*/ 0 h 1313"/>
                <a:gd name="T2" fmla="*/ 585 w 1250"/>
                <a:gd name="T3" fmla="*/ 452 h 1313"/>
                <a:gd name="T4" fmla="*/ 585 w 1250"/>
                <a:gd name="T5" fmla="*/ 914 h 1313"/>
                <a:gd name="T6" fmla="*/ 0 w 1250"/>
                <a:gd name="T7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0" h="1313">
                  <a:moveTo>
                    <a:pt x="1250" y="0"/>
                  </a:moveTo>
                  <a:lnTo>
                    <a:pt x="585" y="452"/>
                  </a:lnTo>
                  <a:lnTo>
                    <a:pt x="585" y="914"/>
                  </a:lnTo>
                  <a:lnTo>
                    <a:pt x="0" y="1313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56" name="Group 555">
            <a:extLst>
              <a:ext uri="{FF2B5EF4-FFF2-40B4-BE49-F238E27FC236}">
                <a16:creationId xmlns:a16="http://schemas.microsoft.com/office/drawing/2014/main" xmlns="" id="{6A96B7D8-AFC9-4513-9CBA-AF257E9337B4}"/>
              </a:ext>
            </a:extLst>
          </p:cNvPr>
          <p:cNvGrpSpPr/>
          <p:nvPr/>
        </p:nvGrpSpPr>
        <p:grpSpPr>
          <a:xfrm>
            <a:off x="5383213" y="11291888"/>
            <a:ext cx="3749676" cy="796925"/>
            <a:chOff x="5383213" y="11291888"/>
            <a:chExt cx="3749676" cy="7969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76" name="Oval 182">
              <a:extLst>
                <a:ext uri="{FF2B5EF4-FFF2-40B4-BE49-F238E27FC236}">
                  <a16:creationId xmlns:a16="http://schemas.microsoft.com/office/drawing/2014/main" xmlns="" id="{A5FE7876-AD72-4EA6-839F-8027C01340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3213" y="11291888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7" name="Oval 183">
              <a:extLst>
                <a:ext uri="{FF2B5EF4-FFF2-40B4-BE49-F238E27FC236}">
                  <a16:creationId xmlns:a16="http://schemas.microsoft.com/office/drawing/2014/main" xmlns="" id="{3AA46A4E-AFE6-4FC7-B684-DC5B58967F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53501" y="11909425"/>
              <a:ext cx="179388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8" name="Freeform 184">
              <a:extLst>
                <a:ext uri="{FF2B5EF4-FFF2-40B4-BE49-F238E27FC236}">
                  <a16:creationId xmlns:a16="http://schemas.microsoft.com/office/drawing/2014/main" xmlns="" id="{7CB98DCD-32F4-40C5-8847-07CE0EDC8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551" y="11382375"/>
              <a:ext cx="3440113" cy="577850"/>
            </a:xfrm>
            <a:custGeom>
              <a:avLst/>
              <a:gdLst>
                <a:gd name="T0" fmla="*/ 0 w 2167"/>
                <a:gd name="T1" fmla="*/ 0 h 364"/>
                <a:gd name="T2" fmla="*/ 1642 w 2167"/>
                <a:gd name="T3" fmla="*/ 0 h 364"/>
                <a:gd name="T4" fmla="*/ 2167 w 2167"/>
                <a:gd name="T5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7" h="364">
                  <a:moveTo>
                    <a:pt x="0" y="0"/>
                  </a:moveTo>
                  <a:lnTo>
                    <a:pt x="1642" y="0"/>
                  </a:lnTo>
                  <a:lnTo>
                    <a:pt x="2167" y="364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xmlns="" id="{4099F868-CCC2-4DD0-980E-02D44FA5BC0E}"/>
              </a:ext>
            </a:extLst>
          </p:cNvPr>
          <p:cNvGrpSpPr/>
          <p:nvPr/>
        </p:nvGrpSpPr>
        <p:grpSpPr>
          <a:xfrm>
            <a:off x="1962151" y="2119313"/>
            <a:ext cx="3009900" cy="795337"/>
            <a:chOff x="1962151" y="2119313"/>
            <a:chExt cx="3009900" cy="795337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79" name="Freeform 185">
              <a:extLst>
                <a:ext uri="{FF2B5EF4-FFF2-40B4-BE49-F238E27FC236}">
                  <a16:creationId xmlns:a16="http://schemas.microsoft.com/office/drawing/2014/main" xmlns="" id="{887E30B8-BDBC-420B-AEE2-F1133BDF4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0263" y="2243138"/>
              <a:ext cx="2714625" cy="581025"/>
            </a:xfrm>
            <a:custGeom>
              <a:avLst/>
              <a:gdLst>
                <a:gd name="T0" fmla="*/ 0 w 1710"/>
                <a:gd name="T1" fmla="*/ 0 h 366"/>
                <a:gd name="T2" fmla="*/ 532 w 1710"/>
                <a:gd name="T3" fmla="*/ 366 h 366"/>
                <a:gd name="T4" fmla="*/ 1710 w 1710"/>
                <a:gd name="T5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10" h="366">
                  <a:moveTo>
                    <a:pt x="0" y="0"/>
                  </a:moveTo>
                  <a:lnTo>
                    <a:pt x="532" y="366"/>
                  </a:lnTo>
                  <a:lnTo>
                    <a:pt x="1710" y="366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0" name="Oval 186">
              <a:extLst>
                <a:ext uri="{FF2B5EF4-FFF2-40B4-BE49-F238E27FC236}">
                  <a16:creationId xmlns:a16="http://schemas.microsoft.com/office/drawing/2014/main" xmlns="" id="{C910ECB6-4980-43CD-92A6-9A135AAB3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2663" y="2733675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5" name="Oval 191">
              <a:extLst>
                <a:ext uri="{FF2B5EF4-FFF2-40B4-BE49-F238E27FC236}">
                  <a16:creationId xmlns:a16="http://schemas.microsoft.com/office/drawing/2014/main" xmlns="" id="{B0B31DB9-C4A0-42FA-B297-A80C53958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2151" y="2119313"/>
              <a:ext cx="180975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33" name="Group 532">
            <a:extLst>
              <a:ext uri="{FF2B5EF4-FFF2-40B4-BE49-F238E27FC236}">
                <a16:creationId xmlns:a16="http://schemas.microsoft.com/office/drawing/2014/main" xmlns="" id="{D3D66D32-86DA-4280-97A7-55A2AB249AC7}"/>
              </a:ext>
            </a:extLst>
          </p:cNvPr>
          <p:cNvGrpSpPr/>
          <p:nvPr/>
        </p:nvGrpSpPr>
        <p:grpSpPr>
          <a:xfrm>
            <a:off x="5451476" y="1558925"/>
            <a:ext cx="4157662" cy="944563"/>
            <a:chOff x="5451476" y="1558925"/>
            <a:chExt cx="4157662" cy="944563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81" name="Oval 187">
              <a:extLst>
                <a:ext uri="{FF2B5EF4-FFF2-40B4-BE49-F238E27FC236}">
                  <a16:creationId xmlns:a16="http://schemas.microsoft.com/office/drawing/2014/main" xmlns="" id="{D0B1D3B0-17F7-4E37-9B91-7FE7D06301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1476" y="1558925"/>
              <a:ext cx="179388" cy="180975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4" name="Oval 190">
              <a:extLst>
                <a:ext uri="{FF2B5EF4-FFF2-40B4-BE49-F238E27FC236}">
                  <a16:creationId xmlns:a16="http://schemas.microsoft.com/office/drawing/2014/main" xmlns="" id="{6AF4633E-06EA-4DB4-A052-333A59C8A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28163" y="2322513"/>
              <a:ext cx="180975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7" name="Freeform 193">
              <a:extLst>
                <a:ext uri="{FF2B5EF4-FFF2-40B4-BE49-F238E27FC236}">
                  <a16:creationId xmlns:a16="http://schemas.microsoft.com/office/drawing/2014/main" xmlns="" id="{CD90FBCE-C4FA-46A7-97D6-AB7B01CAE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638" y="1649413"/>
              <a:ext cx="3843338" cy="719138"/>
            </a:xfrm>
            <a:custGeom>
              <a:avLst/>
              <a:gdLst>
                <a:gd name="T0" fmla="*/ 0 w 2421"/>
                <a:gd name="T1" fmla="*/ 0 h 453"/>
                <a:gd name="T2" fmla="*/ 1741 w 2421"/>
                <a:gd name="T3" fmla="*/ 0 h 453"/>
                <a:gd name="T4" fmla="*/ 2421 w 2421"/>
                <a:gd name="T5" fmla="*/ 45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21" h="453">
                  <a:moveTo>
                    <a:pt x="0" y="0"/>
                  </a:moveTo>
                  <a:lnTo>
                    <a:pt x="1741" y="0"/>
                  </a:lnTo>
                  <a:lnTo>
                    <a:pt x="2421" y="453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34" name="Group 533">
            <a:extLst>
              <a:ext uri="{FF2B5EF4-FFF2-40B4-BE49-F238E27FC236}">
                <a16:creationId xmlns:a16="http://schemas.microsoft.com/office/drawing/2014/main" xmlns="" id="{8EDA5064-25F9-425F-B500-C44F9A8802F7}"/>
              </a:ext>
            </a:extLst>
          </p:cNvPr>
          <p:cNvGrpSpPr/>
          <p:nvPr/>
        </p:nvGrpSpPr>
        <p:grpSpPr>
          <a:xfrm>
            <a:off x="7300913" y="1649413"/>
            <a:ext cx="2119313" cy="2219325"/>
            <a:chOff x="7300913" y="1649413"/>
            <a:chExt cx="2119313" cy="22193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83" name="Oval 189">
              <a:extLst>
                <a:ext uri="{FF2B5EF4-FFF2-40B4-BE49-F238E27FC236}">
                  <a16:creationId xmlns:a16="http://schemas.microsoft.com/office/drawing/2014/main" xmlns="" id="{282E093F-55B3-40A9-8C89-5CBF7E638E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0838" y="3689350"/>
              <a:ext cx="179388" cy="179388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8" name="Freeform 194">
              <a:extLst>
                <a:ext uri="{FF2B5EF4-FFF2-40B4-BE49-F238E27FC236}">
                  <a16:creationId xmlns:a16="http://schemas.microsoft.com/office/drawing/2014/main" xmlns="" id="{CB10744D-DED7-4A25-983E-550173A74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0913" y="1649413"/>
              <a:ext cx="1984375" cy="2084388"/>
            </a:xfrm>
            <a:custGeom>
              <a:avLst/>
              <a:gdLst>
                <a:gd name="T0" fmla="*/ 0 w 1250"/>
                <a:gd name="T1" fmla="*/ 0 h 1313"/>
                <a:gd name="T2" fmla="*/ 665 w 1250"/>
                <a:gd name="T3" fmla="*/ 453 h 1313"/>
                <a:gd name="T4" fmla="*/ 665 w 1250"/>
                <a:gd name="T5" fmla="*/ 914 h 1313"/>
                <a:gd name="T6" fmla="*/ 1250 w 1250"/>
                <a:gd name="T7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0" h="1313">
                  <a:moveTo>
                    <a:pt x="0" y="0"/>
                  </a:moveTo>
                  <a:lnTo>
                    <a:pt x="665" y="453"/>
                  </a:lnTo>
                  <a:lnTo>
                    <a:pt x="665" y="914"/>
                  </a:lnTo>
                  <a:lnTo>
                    <a:pt x="1250" y="1313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36" name="Group 535">
            <a:extLst>
              <a:ext uri="{FF2B5EF4-FFF2-40B4-BE49-F238E27FC236}">
                <a16:creationId xmlns:a16="http://schemas.microsoft.com/office/drawing/2014/main" xmlns="" id="{BA570BC4-B595-496B-A827-BEE23007A5FC}"/>
              </a:ext>
            </a:extLst>
          </p:cNvPr>
          <p:cNvGrpSpPr/>
          <p:nvPr/>
        </p:nvGrpSpPr>
        <p:grpSpPr>
          <a:xfrm>
            <a:off x="3238501" y="3294063"/>
            <a:ext cx="2946400" cy="180975"/>
            <a:chOff x="3238501" y="3294063"/>
            <a:chExt cx="2946400" cy="18097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89" name="Oval 195">
              <a:extLst>
                <a:ext uri="{FF2B5EF4-FFF2-40B4-BE49-F238E27FC236}">
                  <a16:creationId xmlns:a16="http://schemas.microsoft.com/office/drawing/2014/main" xmlns="" id="{5253BAE0-9D2A-440F-B5FD-1FC16D2E1F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3294063"/>
              <a:ext cx="179388" cy="180975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0" name="Oval 196">
              <a:extLst>
                <a:ext uri="{FF2B5EF4-FFF2-40B4-BE49-F238E27FC236}">
                  <a16:creationId xmlns:a16="http://schemas.microsoft.com/office/drawing/2014/main" xmlns="" id="{A96F3D51-A96B-46D1-B38A-71C9FA317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8501" y="3294063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1" name="Line 197">
              <a:extLst>
                <a:ext uri="{FF2B5EF4-FFF2-40B4-BE49-F238E27FC236}">
                  <a16:creationId xmlns:a16="http://schemas.microsoft.com/office/drawing/2014/main" xmlns="" id="{51066CBF-28F9-45E5-A815-A081D66260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17888" y="3384550"/>
              <a:ext cx="2609850" cy="0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35" name="Group 534">
            <a:extLst>
              <a:ext uri="{FF2B5EF4-FFF2-40B4-BE49-F238E27FC236}">
                <a16:creationId xmlns:a16="http://schemas.microsoft.com/office/drawing/2014/main" xmlns="" id="{8CB5D76F-24B0-4612-9BF4-9B1262C843D9}"/>
              </a:ext>
            </a:extLst>
          </p:cNvPr>
          <p:cNvGrpSpPr/>
          <p:nvPr/>
        </p:nvGrpSpPr>
        <p:grpSpPr>
          <a:xfrm>
            <a:off x="3806826" y="2143125"/>
            <a:ext cx="4079875" cy="2525713"/>
            <a:chOff x="3806826" y="2143125"/>
            <a:chExt cx="4079875" cy="2525713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82" name="Oval 188">
              <a:extLst>
                <a:ext uri="{FF2B5EF4-FFF2-40B4-BE49-F238E27FC236}">
                  <a16:creationId xmlns:a16="http://schemas.microsoft.com/office/drawing/2014/main" xmlns="" id="{66747D92-2C77-4B30-855D-693E2C786F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6826" y="2143125"/>
              <a:ext cx="179388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6" name="Freeform 192">
              <a:extLst>
                <a:ext uri="{FF2B5EF4-FFF2-40B4-BE49-F238E27FC236}">
                  <a16:creationId xmlns:a16="http://schemas.microsoft.com/office/drawing/2014/main" xmlns="" id="{03440BF5-0B69-4697-9030-5ED28B564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9226" y="2235200"/>
              <a:ext cx="3783013" cy="2301875"/>
            </a:xfrm>
            <a:custGeom>
              <a:avLst/>
              <a:gdLst>
                <a:gd name="T0" fmla="*/ 0 w 2383"/>
                <a:gd name="T1" fmla="*/ 0 h 1450"/>
                <a:gd name="T2" fmla="*/ 1869 w 2383"/>
                <a:gd name="T3" fmla="*/ 0 h 1450"/>
                <a:gd name="T4" fmla="*/ 1869 w 2383"/>
                <a:gd name="T5" fmla="*/ 1093 h 1450"/>
                <a:gd name="T6" fmla="*/ 2383 w 2383"/>
                <a:gd name="T7" fmla="*/ 1450 h 1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83" h="1450">
                  <a:moveTo>
                    <a:pt x="0" y="0"/>
                  </a:moveTo>
                  <a:lnTo>
                    <a:pt x="1869" y="0"/>
                  </a:lnTo>
                  <a:lnTo>
                    <a:pt x="1869" y="1093"/>
                  </a:lnTo>
                  <a:lnTo>
                    <a:pt x="2383" y="1450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2" name="Oval 198">
              <a:extLst>
                <a:ext uri="{FF2B5EF4-FFF2-40B4-BE49-F238E27FC236}">
                  <a16:creationId xmlns:a16="http://schemas.microsoft.com/office/drawing/2014/main" xmlns="" id="{3A9CB0C0-67BB-4B9F-9C00-8CFF04C93A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05726" y="4489450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79" name="Group 578">
            <a:extLst>
              <a:ext uri="{FF2B5EF4-FFF2-40B4-BE49-F238E27FC236}">
                <a16:creationId xmlns:a16="http://schemas.microsoft.com/office/drawing/2014/main" xmlns="" id="{2A0F1DAE-7A2F-4B21-9B4D-6DE8B2CF716B}"/>
              </a:ext>
            </a:extLst>
          </p:cNvPr>
          <p:cNvGrpSpPr/>
          <p:nvPr/>
        </p:nvGrpSpPr>
        <p:grpSpPr>
          <a:xfrm>
            <a:off x="19654838" y="11229975"/>
            <a:ext cx="3011488" cy="792163"/>
            <a:chOff x="19654838" y="11229975"/>
            <a:chExt cx="3011488" cy="792163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93" name="Freeform 199">
              <a:extLst>
                <a:ext uri="{FF2B5EF4-FFF2-40B4-BE49-F238E27FC236}">
                  <a16:creationId xmlns:a16="http://schemas.microsoft.com/office/drawing/2014/main" xmlns="" id="{ECAF9564-4EE0-4497-9365-4EF133641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15176" y="11320463"/>
              <a:ext cx="2713038" cy="579438"/>
            </a:xfrm>
            <a:custGeom>
              <a:avLst/>
              <a:gdLst>
                <a:gd name="T0" fmla="*/ 1709 w 1709"/>
                <a:gd name="T1" fmla="*/ 365 h 365"/>
                <a:gd name="T2" fmla="*/ 1177 w 1709"/>
                <a:gd name="T3" fmla="*/ 0 h 365"/>
                <a:gd name="T4" fmla="*/ 0 w 1709"/>
                <a:gd name="T5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09" h="365">
                  <a:moveTo>
                    <a:pt x="1709" y="365"/>
                  </a:moveTo>
                  <a:lnTo>
                    <a:pt x="1177" y="0"/>
                  </a:lnTo>
                  <a:lnTo>
                    <a:pt x="0" y="0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4" name="Oval 200">
              <a:extLst>
                <a:ext uri="{FF2B5EF4-FFF2-40B4-BE49-F238E27FC236}">
                  <a16:creationId xmlns:a16="http://schemas.microsoft.com/office/drawing/2014/main" xmlns="" id="{208E7ACF-5B57-4288-9426-19550E28A2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4838" y="11229975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9" name="Oval 205">
              <a:extLst>
                <a:ext uri="{FF2B5EF4-FFF2-40B4-BE49-F238E27FC236}">
                  <a16:creationId xmlns:a16="http://schemas.microsoft.com/office/drawing/2014/main" xmlns="" id="{D3815865-83D6-4F76-BC0E-B79F57807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486938" y="11841163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77" name="Group 576">
            <a:extLst>
              <a:ext uri="{FF2B5EF4-FFF2-40B4-BE49-F238E27FC236}">
                <a16:creationId xmlns:a16="http://schemas.microsoft.com/office/drawing/2014/main" xmlns="" id="{7913DDFE-0D42-43C5-86C2-3B2CB995654A}"/>
              </a:ext>
            </a:extLst>
          </p:cNvPr>
          <p:cNvGrpSpPr/>
          <p:nvPr/>
        </p:nvGrpSpPr>
        <p:grpSpPr>
          <a:xfrm>
            <a:off x="16740188" y="9491663"/>
            <a:ext cx="4083050" cy="2509838"/>
            <a:chOff x="16740188" y="9491663"/>
            <a:chExt cx="4083050" cy="250983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96" name="Oval 202">
              <a:extLst>
                <a:ext uri="{FF2B5EF4-FFF2-40B4-BE49-F238E27FC236}">
                  <a16:creationId xmlns:a16="http://schemas.microsoft.com/office/drawing/2014/main" xmlns="" id="{46BF946E-C3C7-436C-B398-136786952F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2263" y="11822113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0" name="Freeform 206">
              <a:extLst>
                <a:ext uri="{FF2B5EF4-FFF2-40B4-BE49-F238E27FC236}">
                  <a16:creationId xmlns:a16="http://schemas.microsoft.com/office/drawing/2014/main" xmlns="" id="{8766AD24-EDBE-4791-B7AD-964ED9E7B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83063" y="9607550"/>
              <a:ext cx="3784600" cy="2301875"/>
            </a:xfrm>
            <a:custGeom>
              <a:avLst/>
              <a:gdLst>
                <a:gd name="T0" fmla="*/ 2384 w 2384"/>
                <a:gd name="T1" fmla="*/ 1450 h 1450"/>
                <a:gd name="T2" fmla="*/ 515 w 2384"/>
                <a:gd name="T3" fmla="*/ 1450 h 1450"/>
                <a:gd name="T4" fmla="*/ 515 w 2384"/>
                <a:gd name="T5" fmla="*/ 355 h 1450"/>
                <a:gd name="T6" fmla="*/ 0 w 2384"/>
                <a:gd name="T7" fmla="*/ 0 h 1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84" h="1450">
                  <a:moveTo>
                    <a:pt x="2384" y="1450"/>
                  </a:moveTo>
                  <a:lnTo>
                    <a:pt x="515" y="1450"/>
                  </a:lnTo>
                  <a:lnTo>
                    <a:pt x="515" y="355"/>
                  </a:lnTo>
                  <a:lnTo>
                    <a:pt x="0" y="0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1" name="Oval 207">
              <a:extLst>
                <a:ext uri="{FF2B5EF4-FFF2-40B4-BE49-F238E27FC236}">
                  <a16:creationId xmlns:a16="http://schemas.microsoft.com/office/drawing/2014/main" xmlns="" id="{208175DD-E1D3-4017-9E42-C6162F894A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40188" y="9491663"/>
              <a:ext cx="180975" cy="180975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75" name="Group 574">
            <a:extLst>
              <a:ext uri="{FF2B5EF4-FFF2-40B4-BE49-F238E27FC236}">
                <a16:creationId xmlns:a16="http://schemas.microsoft.com/office/drawing/2014/main" xmlns="" id="{F6A772DD-A70A-4278-9795-2A5E913CD8B5}"/>
              </a:ext>
            </a:extLst>
          </p:cNvPr>
          <p:cNvGrpSpPr/>
          <p:nvPr/>
        </p:nvGrpSpPr>
        <p:grpSpPr>
          <a:xfrm>
            <a:off x="15017751" y="11641138"/>
            <a:ext cx="4157663" cy="944562"/>
            <a:chOff x="15017751" y="11641138"/>
            <a:chExt cx="4157663" cy="944562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95" name="Oval 201">
              <a:extLst>
                <a:ext uri="{FF2B5EF4-FFF2-40B4-BE49-F238E27FC236}">
                  <a16:creationId xmlns:a16="http://schemas.microsoft.com/office/drawing/2014/main" xmlns="" id="{248CFC5E-0B12-428C-B3B6-DD6E249CD9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996026" y="12404725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8" name="Oval 204">
              <a:extLst>
                <a:ext uri="{FF2B5EF4-FFF2-40B4-BE49-F238E27FC236}">
                  <a16:creationId xmlns:a16="http://schemas.microsoft.com/office/drawing/2014/main" xmlns="" id="{2A05A228-357A-4FA9-9C86-89D23FC449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17751" y="11641138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2" name="Freeform 208">
              <a:extLst>
                <a:ext uri="{FF2B5EF4-FFF2-40B4-BE49-F238E27FC236}">
                  <a16:creationId xmlns:a16="http://schemas.microsoft.com/office/drawing/2014/main" xmlns="" id="{2BB3960A-611F-43C5-8A7F-AAB761EDE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4913" y="11774488"/>
              <a:ext cx="3843338" cy="720725"/>
            </a:xfrm>
            <a:custGeom>
              <a:avLst/>
              <a:gdLst>
                <a:gd name="T0" fmla="*/ 2421 w 2421"/>
                <a:gd name="T1" fmla="*/ 454 h 454"/>
                <a:gd name="T2" fmla="*/ 679 w 2421"/>
                <a:gd name="T3" fmla="*/ 454 h 454"/>
                <a:gd name="T4" fmla="*/ 0 w 2421"/>
                <a:gd name="T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21" h="454">
                  <a:moveTo>
                    <a:pt x="2421" y="454"/>
                  </a:moveTo>
                  <a:lnTo>
                    <a:pt x="679" y="454"/>
                  </a:lnTo>
                  <a:lnTo>
                    <a:pt x="0" y="0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76" name="Group 575">
            <a:extLst>
              <a:ext uri="{FF2B5EF4-FFF2-40B4-BE49-F238E27FC236}">
                <a16:creationId xmlns:a16="http://schemas.microsoft.com/office/drawing/2014/main" xmlns="" id="{995F220E-1D3C-4D22-ACC9-2455885E7385}"/>
              </a:ext>
            </a:extLst>
          </p:cNvPr>
          <p:cNvGrpSpPr/>
          <p:nvPr/>
        </p:nvGrpSpPr>
        <p:grpSpPr>
          <a:xfrm>
            <a:off x="15193963" y="10272713"/>
            <a:ext cx="2135188" cy="2222500"/>
            <a:chOff x="15193963" y="10272713"/>
            <a:chExt cx="2135188" cy="2222500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497" name="Oval 203">
              <a:extLst>
                <a:ext uri="{FF2B5EF4-FFF2-40B4-BE49-F238E27FC236}">
                  <a16:creationId xmlns:a16="http://schemas.microsoft.com/office/drawing/2014/main" xmlns="" id="{FE67C5CE-C2F1-4910-8B8B-776754936F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3963" y="10272713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3" name="Freeform 209">
              <a:extLst>
                <a:ext uri="{FF2B5EF4-FFF2-40B4-BE49-F238E27FC236}">
                  <a16:creationId xmlns:a16="http://schemas.microsoft.com/office/drawing/2014/main" xmlns="" id="{B8AB8EF2-7045-490F-8AAC-032332CC7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1601" y="10407650"/>
              <a:ext cx="1987550" cy="2087563"/>
            </a:xfrm>
            <a:custGeom>
              <a:avLst/>
              <a:gdLst>
                <a:gd name="T0" fmla="*/ 1252 w 1252"/>
                <a:gd name="T1" fmla="*/ 1315 h 1315"/>
                <a:gd name="T2" fmla="*/ 587 w 1252"/>
                <a:gd name="T3" fmla="*/ 861 h 1315"/>
                <a:gd name="T4" fmla="*/ 587 w 1252"/>
                <a:gd name="T5" fmla="*/ 401 h 1315"/>
                <a:gd name="T6" fmla="*/ 0 w 1252"/>
                <a:gd name="T7" fmla="*/ 0 h 1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2" h="1315">
                  <a:moveTo>
                    <a:pt x="1252" y="1315"/>
                  </a:moveTo>
                  <a:lnTo>
                    <a:pt x="587" y="861"/>
                  </a:lnTo>
                  <a:lnTo>
                    <a:pt x="587" y="401"/>
                  </a:lnTo>
                  <a:lnTo>
                    <a:pt x="0" y="0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78" name="Group 577">
            <a:extLst>
              <a:ext uri="{FF2B5EF4-FFF2-40B4-BE49-F238E27FC236}">
                <a16:creationId xmlns:a16="http://schemas.microsoft.com/office/drawing/2014/main" xmlns="" id="{3C261D5D-9BC0-4C5F-A657-6D3D463C8700}"/>
              </a:ext>
            </a:extLst>
          </p:cNvPr>
          <p:cNvGrpSpPr/>
          <p:nvPr/>
        </p:nvGrpSpPr>
        <p:grpSpPr>
          <a:xfrm>
            <a:off x="18440401" y="10666413"/>
            <a:ext cx="2947988" cy="180975"/>
            <a:chOff x="18440401" y="10666413"/>
            <a:chExt cx="2947988" cy="18097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504" name="Oval 210">
              <a:extLst>
                <a:ext uri="{FF2B5EF4-FFF2-40B4-BE49-F238E27FC236}">
                  <a16:creationId xmlns:a16="http://schemas.microsoft.com/office/drawing/2014/main" xmlns="" id="{4EE0FB73-AE6A-4E9F-B67B-CD61E565BB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40401" y="10666413"/>
              <a:ext cx="180975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5" name="Oval 211">
              <a:extLst>
                <a:ext uri="{FF2B5EF4-FFF2-40B4-BE49-F238E27FC236}">
                  <a16:creationId xmlns:a16="http://schemas.microsoft.com/office/drawing/2014/main" xmlns="" id="{CD4F8839-B837-4456-925A-8E4CEEF6A2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09001" y="10666413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6" name="Line 212">
              <a:extLst>
                <a:ext uri="{FF2B5EF4-FFF2-40B4-BE49-F238E27FC236}">
                  <a16:creationId xmlns:a16="http://schemas.microsoft.com/office/drawing/2014/main" xmlns="" id="{55C0AB84-60D0-4EB3-AEB8-BABEB9D111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00738" y="10756900"/>
              <a:ext cx="2608263" cy="0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98" name="Group 597">
            <a:extLst>
              <a:ext uri="{FF2B5EF4-FFF2-40B4-BE49-F238E27FC236}">
                <a16:creationId xmlns:a16="http://schemas.microsoft.com/office/drawing/2014/main" xmlns="" id="{B854F148-85ED-4937-99AF-B59C1058D623}"/>
              </a:ext>
            </a:extLst>
          </p:cNvPr>
          <p:cNvGrpSpPr/>
          <p:nvPr/>
        </p:nvGrpSpPr>
        <p:grpSpPr>
          <a:xfrm>
            <a:off x="16644938" y="2114550"/>
            <a:ext cx="2100263" cy="554038"/>
            <a:chOff x="16644938" y="2114550"/>
            <a:chExt cx="2100263" cy="55403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507" name="Freeform 213">
              <a:extLst>
                <a:ext uri="{FF2B5EF4-FFF2-40B4-BE49-F238E27FC236}">
                  <a16:creationId xmlns:a16="http://schemas.microsoft.com/office/drawing/2014/main" xmlns="" id="{5CC1AA47-8689-4743-905A-0C4966179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40188" y="2198688"/>
              <a:ext cx="1895475" cy="406400"/>
            </a:xfrm>
            <a:custGeom>
              <a:avLst/>
              <a:gdLst>
                <a:gd name="T0" fmla="*/ 0 w 1194"/>
                <a:gd name="T1" fmla="*/ 0 h 256"/>
                <a:gd name="T2" fmla="*/ 371 w 1194"/>
                <a:gd name="T3" fmla="*/ 256 h 256"/>
                <a:gd name="T4" fmla="*/ 1194 w 1194"/>
                <a:gd name="T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94" h="256">
                  <a:moveTo>
                    <a:pt x="0" y="0"/>
                  </a:moveTo>
                  <a:lnTo>
                    <a:pt x="371" y="256"/>
                  </a:lnTo>
                  <a:lnTo>
                    <a:pt x="1194" y="256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8" name="Oval 214">
              <a:extLst>
                <a:ext uri="{FF2B5EF4-FFF2-40B4-BE49-F238E27FC236}">
                  <a16:creationId xmlns:a16="http://schemas.microsoft.com/office/drawing/2014/main" xmlns="" id="{299C26A5-F249-4A32-9481-FAD28381E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21376" y="2543175"/>
              <a:ext cx="123825" cy="125413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4" name="Oval 220">
              <a:extLst>
                <a:ext uri="{FF2B5EF4-FFF2-40B4-BE49-F238E27FC236}">
                  <a16:creationId xmlns:a16="http://schemas.microsoft.com/office/drawing/2014/main" xmlns="" id="{D83CEEC9-11F6-4443-A1F0-71BC42753A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44938" y="2114550"/>
              <a:ext cx="123825" cy="127000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97" name="Group 596">
            <a:extLst>
              <a:ext uri="{FF2B5EF4-FFF2-40B4-BE49-F238E27FC236}">
                <a16:creationId xmlns:a16="http://schemas.microsoft.com/office/drawing/2014/main" xmlns="" id="{81BDA525-C4C8-4153-9EE3-E267AD3AEB4F}"/>
              </a:ext>
            </a:extLst>
          </p:cNvPr>
          <p:cNvGrpSpPr/>
          <p:nvPr/>
        </p:nvGrpSpPr>
        <p:grpSpPr>
          <a:xfrm>
            <a:off x="17978438" y="2128838"/>
            <a:ext cx="2700338" cy="1673225"/>
            <a:chOff x="17978438" y="2128838"/>
            <a:chExt cx="2700338" cy="16732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511" name="Oval 217">
              <a:extLst>
                <a:ext uri="{FF2B5EF4-FFF2-40B4-BE49-F238E27FC236}">
                  <a16:creationId xmlns:a16="http://schemas.microsoft.com/office/drawing/2014/main" xmlns="" id="{426A3063-BBA1-499A-B606-FD8D5A2F0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78438" y="2128838"/>
              <a:ext cx="123825" cy="127000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6" name="Freeform 222">
              <a:extLst>
                <a:ext uri="{FF2B5EF4-FFF2-40B4-BE49-F238E27FC236}">
                  <a16:creationId xmlns:a16="http://schemas.microsoft.com/office/drawing/2014/main" xmlns="" id="{C2293AFA-A8E1-4901-9455-6FCB83669B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38763" y="2193925"/>
              <a:ext cx="2640013" cy="1608138"/>
            </a:xfrm>
            <a:custGeom>
              <a:avLst/>
              <a:gdLst>
                <a:gd name="T0" fmla="*/ 0 w 1663"/>
                <a:gd name="T1" fmla="*/ 0 h 1013"/>
                <a:gd name="T2" fmla="*/ 1303 w 1663"/>
                <a:gd name="T3" fmla="*/ 0 h 1013"/>
                <a:gd name="T4" fmla="*/ 1303 w 1663"/>
                <a:gd name="T5" fmla="*/ 764 h 1013"/>
                <a:gd name="T6" fmla="*/ 1663 w 1663"/>
                <a:gd name="T7" fmla="*/ 1013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3" h="1013">
                  <a:moveTo>
                    <a:pt x="0" y="0"/>
                  </a:moveTo>
                  <a:lnTo>
                    <a:pt x="1303" y="0"/>
                  </a:lnTo>
                  <a:lnTo>
                    <a:pt x="1303" y="764"/>
                  </a:lnTo>
                  <a:lnTo>
                    <a:pt x="1663" y="1013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95" name="Group 594">
            <a:extLst>
              <a:ext uri="{FF2B5EF4-FFF2-40B4-BE49-F238E27FC236}">
                <a16:creationId xmlns:a16="http://schemas.microsoft.com/office/drawing/2014/main" xmlns="" id="{02B90BD6-F282-4A1B-B358-C113B266DA28}"/>
              </a:ext>
            </a:extLst>
          </p:cNvPr>
          <p:cNvGrpSpPr/>
          <p:nvPr/>
        </p:nvGrpSpPr>
        <p:grpSpPr>
          <a:xfrm>
            <a:off x="19127788" y="1722438"/>
            <a:ext cx="2854325" cy="658813"/>
            <a:chOff x="19127788" y="1722438"/>
            <a:chExt cx="2854325" cy="658813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510" name="Oval 216">
              <a:extLst>
                <a:ext uri="{FF2B5EF4-FFF2-40B4-BE49-F238E27FC236}">
                  <a16:creationId xmlns:a16="http://schemas.microsoft.com/office/drawing/2014/main" xmlns="" id="{D5297269-56FC-4FB5-81FB-267FA4E401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27788" y="1722438"/>
              <a:ext cx="123825" cy="127000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3" name="Oval 219">
              <a:extLst>
                <a:ext uri="{FF2B5EF4-FFF2-40B4-BE49-F238E27FC236}">
                  <a16:creationId xmlns:a16="http://schemas.microsoft.com/office/drawing/2014/main" xmlns="" id="{52BDA676-C1CA-4188-9635-E68E861F1D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5113" y="2255838"/>
              <a:ext cx="127000" cy="125413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7" name="Freeform 223">
              <a:extLst>
                <a:ext uri="{FF2B5EF4-FFF2-40B4-BE49-F238E27FC236}">
                  <a16:creationId xmlns:a16="http://schemas.microsoft.com/office/drawing/2014/main" xmlns="" id="{920789F9-286E-489C-A194-BFAF6854B4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89701" y="1784350"/>
              <a:ext cx="2682875" cy="501650"/>
            </a:xfrm>
            <a:custGeom>
              <a:avLst/>
              <a:gdLst>
                <a:gd name="T0" fmla="*/ 0 w 1690"/>
                <a:gd name="T1" fmla="*/ 0 h 316"/>
                <a:gd name="T2" fmla="*/ 1215 w 1690"/>
                <a:gd name="T3" fmla="*/ 0 h 316"/>
                <a:gd name="T4" fmla="*/ 1690 w 1690"/>
                <a:gd name="T5" fmla="*/ 31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90" h="316">
                  <a:moveTo>
                    <a:pt x="0" y="0"/>
                  </a:moveTo>
                  <a:lnTo>
                    <a:pt x="1215" y="0"/>
                  </a:lnTo>
                  <a:lnTo>
                    <a:pt x="1690" y="316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96" name="Group 595">
            <a:extLst>
              <a:ext uri="{FF2B5EF4-FFF2-40B4-BE49-F238E27FC236}">
                <a16:creationId xmlns:a16="http://schemas.microsoft.com/office/drawing/2014/main" xmlns="" id="{7CD2CCE2-41D0-4705-8F34-E77BEC5F892D}"/>
              </a:ext>
            </a:extLst>
          </p:cNvPr>
          <p:cNvGrpSpPr/>
          <p:nvPr/>
        </p:nvGrpSpPr>
        <p:grpSpPr>
          <a:xfrm>
            <a:off x="20369213" y="1784350"/>
            <a:ext cx="1449388" cy="1519238"/>
            <a:chOff x="20369213" y="1784350"/>
            <a:chExt cx="1449388" cy="151923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512" name="Oval 218">
              <a:extLst>
                <a:ext uri="{FF2B5EF4-FFF2-40B4-BE49-F238E27FC236}">
                  <a16:creationId xmlns:a16="http://schemas.microsoft.com/office/drawing/2014/main" xmlns="" id="{31171629-2AF6-4F33-B0D3-69A2C470C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693188" y="3179763"/>
              <a:ext cx="125413" cy="12382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8" name="Freeform 224">
              <a:extLst>
                <a:ext uri="{FF2B5EF4-FFF2-40B4-BE49-F238E27FC236}">
                  <a16:creationId xmlns:a16="http://schemas.microsoft.com/office/drawing/2014/main" xmlns="" id="{139A1D35-1776-4C20-9B73-55034DCD73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69213" y="1784350"/>
              <a:ext cx="1385888" cy="1457325"/>
            </a:xfrm>
            <a:custGeom>
              <a:avLst/>
              <a:gdLst>
                <a:gd name="T0" fmla="*/ 0 w 873"/>
                <a:gd name="T1" fmla="*/ 0 h 918"/>
                <a:gd name="T2" fmla="*/ 465 w 873"/>
                <a:gd name="T3" fmla="*/ 316 h 918"/>
                <a:gd name="T4" fmla="*/ 465 w 873"/>
                <a:gd name="T5" fmla="*/ 639 h 918"/>
                <a:gd name="T6" fmla="*/ 873 w 873"/>
                <a:gd name="T7" fmla="*/ 918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3" h="918">
                  <a:moveTo>
                    <a:pt x="0" y="0"/>
                  </a:moveTo>
                  <a:lnTo>
                    <a:pt x="465" y="316"/>
                  </a:lnTo>
                  <a:lnTo>
                    <a:pt x="465" y="639"/>
                  </a:lnTo>
                  <a:lnTo>
                    <a:pt x="873" y="918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99" name="Group 598">
            <a:extLst>
              <a:ext uri="{FF2B5EF4-FFF2-40B4-BE49-F238E27FC236}">
                <a16:creationId xmlns:a16="http://schemas.microsoft.com/office/drawing/2014/main" xmlns="" id="{DA05A354-0759-4173-B6B9-EA45C49ACB10}"/>
              </a:ext>
            </a:extLst>
          </p:cNvPr>
          <p:cNvGrpSpPr/>
          <p:nvPr/>
        </p:nvGrpSpPr>
        <p:grpSpPr>
          <a:xfrm>
            <a:off x="16187738" y="2933700"/>
            <a:ext cx="3405188" cy="555625"/>
            <a:chOff x="16187738" y="2933700"/>
            <a:chExt cx="3405188" cy="5556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509" name="Oval 215">
              <a:extLst>
                <a:ext uri="{FF2B5EF4-FFF2-40B4-BE49-F238E27FC236}">
                  <a16:creationId xmlns:a16="http://schemas.microsoft.com/office/drawing/2014/main" xmlns="" id="{AC6CA47D-3C5C-4404-BD16-C92DD8E66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69101" y="2933700"/>
              <a:ext cx="123825" cy="127000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5" name="Oval 221">
              <a:extLst>
                <a:ext uri="{FF2B5EF4-FFF2-40B4-BE49-F238E27FC236}">
                  <a16:creationId xmlns:a16="http://schemas.microsoft.com/office/drawing/2014/main" xmlns="" id="{26038483-3547-4C9B-819F-FB0F76AB34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87738" y="3365500"/>
              <a:ext cx="127000" cy="123825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9" name="Freeform 225">
              <a:extLst>
                <a:ext uri="{FF2B5EF4-FFF2-40B4-BE49-F238E27FC236}">
                  <a16:creationId xmlns:a16="http://schemas.microsoft.com/office/drawing/2014/main" xmlns="" id="{7EE47590-2A93-465C-B5A1-5AA6B248D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92513" y="2998788"/>
              <a:ext cx="3189288" cy="400050"/>
            </a:xfrm>
            <a:custGeom>
              <a:avLst/>
              <a:gdLst>
                <a:gd name="T0" fmla="*/ 2009 w 2009"/>
                <a:gd name="T1" fmla="*/ 0 h 252"/>
                <a:gd name="T2" fmla="*/ 367 w 2009"/>
                <a:gd name="T3" fmla="*/ 0 h 252"/>
                <a:gd name="T4" fmla="*/ 0 w 2009"/>
                <a:gd name="T5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09" h="252">
                  <a:moveTo>
                    <a:pt x="2009" y="0"/>
                  </a:moveTo>
                  <a:lnTo>
                    <a:pt x="367" y="0"/>
                  </a:lnTo>
                  <a:lnTo>
                    <a:pt x="0" y="252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82" name="Group 681">
            <a:extLst>
              <a:ext uri="{FF2B5EF4-FFF2-40B4-BE49-F238E27FC236}">
                <a16:creationId xmlns:a16="http://schemas.microsoft.com/office/drawing/2014/main" xmlns="" id="{5AADDD75-B9F8-4035-92B2-B56B63D1DF22}"/>
              </a:ext>
            </a:extLst>
          </p:cNvPr>
          <p:cNvGrpSpPr/>
          <p:nvPr/>
        </p:nvGrpSpPr>
        <p:grpSpPr>
          <a:xfrm>
            <a:off x="13854113" y="-2155825"/>
            <a:ext cx="1357313" cy="6270625"/>
            <a:chOff x="13854113" y="-2155825"/>
            <a:chExt cx="1357313" cy="62706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600" name="Group 599">
              <a:extLst>
                <a:ext uri="{FF2B5EF4-FFF2-40B4-BE49-F238E27FC236}">
                  <a16:creationId xmlns:a16="http://schemas.microsoft.com/office/drawing/2014/main" xmlns="" id="{DA5381E5-2F7A-4589-9BEA-21ACC6F2D90F}"/>
                </a:ext>
              </a:extLst>
            </p:cNvPr>
            <p:cNvGrpSpPr/>
            <p:nvPr/>
          </p:nvGrpSpPr>
          <p:grpSpPr>
            <a:xfrm>
              <a:off x="14435138" y="-2155825"/>
              <a:ext cx="776288" cy="3087687"/>
              <a:chOff x="14435138" y="-2155825"/>
              <a:chExt cx="776288" cy="3087687"/>
            </a:xfrm>
          </p:grpSpPr>
          <p:sp>
            <p:nvSpPr>
              <p:cNvPr id="286" name="Freeform 239">
                <a:extLst>
                  <a:ext uri="{FF2B5EF4-FFF2-40B4-BE49-F238E27FC236}">
                    <a16:creationId xmlns:a16="http://schemas.microsoft.com/office/drawing/2014/main" xmlns="" id="{D41819C1-9576-4061-9AEB-CE873D70BD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35138" y="-1976438"/>
                <a:ext cx="685800" cy="2908300"/>
              </a:xfrm>
              <a:custGeom>
                <a:avLst/>
                <a:gdLst>
                  <a:gd name="T0" fmla="*/ 0 w 432"/>
                  <a:gd name="T1" fmla="*/ 1832 h 1832"/>
                  <a:gd name="T2" fmla="*/ 432 w 432"/>
                  <a:gd name="T3" fmla="*/ 1207 h 1832"/>
                  <a:gd name="T4" fmla="*/ 432 w 432"/>
                  <a:gd name="T5" fmla="*/ 0 h 18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2" h="1832">
                    <a:moveTo>
                      <a:pt x="0" y="1832"/>
                    </a:moveTo>
                    <a:lnTo>
                      <a:pt x="432" y="1207"/>
                    </a:lnTo>
                    <a:lnTo>
                      <a:pt x="432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7" name="Oval 242">
                <a:extLst>
                  <a:ext uri="{FF2B5EF4-FFF2-40B4-BE49-F238E27FC236}">
                    <a16:creationId xmlns:a16="http://schemas.microsoft.com/office/drawing/2014/main" xmlns="" id="{C9325FF9-3A55-48A2-BF4B-87C781E3C3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2038" y="-2155825"/>
                <a:ext cx="179388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601" name="Group 600">
              <a:extLst>
                <a:ext uri="{FF2B5EF4-FFF2-40B4-BE49-F238E27FC236}">
                  <a16:creationId xmlns:a16="http://schemas.microsoft.com/office/drawing/2014/main" xmlns="" id="{4E273B69-9FD6-4F25-BF32-72716742A39B}"/>
                </a:ext>
              </a:extLst>
            </p:cNvPr>
            <p:cNvGrpSpPr/>
            <p:nvPr/>
          </p:nvGrpSpPr>
          <p:grpSpPr>
            <a:xfrm>
              <a:off x="13854113" y="-904875"/>
              <a:ext cx="669925" cy="5019675"/>
              <a:chOff x="13854113" y="-904875"/>
              <a:chExt cx="669925" cy="5019675"/>
            </a:xfrm>
          </p:grpSpPr>
          <p:sp>
            <p:nvSpPr>
              <p:cNvPr id="520" name="Freeform 226">
                <a:extLst>
                  <a:ext uri="{FF2B5EF4-FFF2-40B4-BE49-F238E27FC236}">
                    <a16:creationId xmlns:a16="http://schemas.microsoft.com/office/drawing/2014/main" xmlns="" id="{97D46725-1374-45F3-805A-3AC157E62B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54113" y="-725488"/>
                <a:ext cx="581025" cy="4840288"/>
              </a:xfrm>
              <a:custGeom>
                <a:avLst/>
                <a:gdLst>
                  <a:gd name="T0" fmla="*/ 0 w 366"/>
                  <a:gd name="T1" fmla="*/ 3049 h 3049"/>
                  <a:gd name="T2" fmla="*/ 0 w 366"/>
                  <a:gd name="T3" fmla="*/ 2630 h 3049"/>
                  <a:gd name="T4" fmla="*/ 366 w 366"/>
                  <a:gd name="T5" fmla="*/ 2094 h 3049"/>
                  <a:gd name="T6" fmla="*/ 366 w 366"/>
                  <a:gd name="T7" fmla="*/ 1047 h 3049"/>
                  <a:gd name="T8" fmla="*/ 366 w 366"/>
                  <a:gd name="T9" fmla="*/ 0 h 30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6" h="3049">
                    <a:moveTo>
                      <a:pt x="0" y="3049"/>
                    </a:moveTo>
                    <a:lnTo>
                      <a:pt x="0" y="2630"/>
                    </a:lnTo>
                    <a:lnTo>
                      <a:pt x="366" y="2094"/>
                    </a:lnTo>
                    <a:lnTo>
                      <a:pt x="366" y="1047"/>
                    </a:lnTo>
                    <a:lnTo>
                      <a:pt x="366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8" name="Oval 243">
                <a:extLst>
                  <a:ext uri="{FF2B5EF4-FFF2-40B4-BE49-F238E27FC236}">
                    <a16:creationId xmlns:a16="http://schemas.microsoft.com/office/drawing/2014/main" xmlns="" id="{C0B65B48-017B-4368-BEC0-BCB575D1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44650" y="-904875"/>
                <a:ext cx="179388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2" name="Group 601">
            <a:extLst>
              <a:ext uri="{FF2B5EF4-FFF2-40B4-BE49-F238E27FC236}">
                <a16:creationId xmlns:a16="http://schemas.microsoft.com/office/drawing/2014/main" xmlns="" id="{78BE1C48-C7A5-4E33-B234-03D45D4E54D2}"/>
              </a:ext>
            </a:extLst>
          </p:cNvPr>
          <p:cNvGrpSpPr/>
          <p:nvPr/>
        </p:nvGrpSpPr>
        <p:grpSpPr>
          <a:xfrm>
            <a:off x="13438188" y="-2843213"/>
            <a:ext cx="884237" cy="6962776"/>
            <a:chOff x="13438188" y="-2843213"/>
            <a:chExt cx="884237" cy="6962776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521" name="Freeform 227">
              <a:extLst>
                <a:ext uri="{FF2B5EF4-FFF2-40B4-BE49-F238E27FC236}">
                  <a16:creationId xmlns:a16="http://schemas.microsoft.com/office/drawing/2014/main" xmlns="" id="{67888EC5-4C47-4BE2-87E7-CE420B88C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38188" y="-2663825"/>
              <a:ext cx="793750" cy="6783388"/>
            </a:xfrm>
            <a:custGeom>
              <a:avLst/>
              <a:gdLst>
                <a:gd name="T0" fmla="*/ 0 w 500"/>
                <a:gd name="T1" fmla="*/ 4273 h 4273"/>
                <a:gd name="T2" fmla="*/ 0 w 500"/>
                <a:gd name="T3" fmla="*/ 3201 h 4273"/>
                <a:gd name="T4" fmla="*/ 500 w 500"/>
                <a:gd name="T5" fmla="*/ 2477 h 4273"/>
                <a:gd name="T6" fmla="*/ 500 w 500"/>
                <a:gd name="T7" fmla="*/ 0 h 4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0" h="4273">
                  <a:moveTo>
                    <a:pt x="0" y="4273"/>
                  </a:moveTo>
                  <a:lnTo>
                    <a:pt x="0" y="3201"/>
                  </a:lnTo>
                  <a:lnTo>
                    <a:pt x="500" y="2477"/>
                  </a:lnTo>
                  <a:lnTo>
                    <a:pt x="500" y="0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9" name="Oval 244">
              <a:extLst>
                <a:ext uri="{FF2B5EF4-FFF2-40B4-BE49-F238E27FC236}">
                  <a16:creationId xmlns:a16="http://schemas.microsoft.com/office/drawing/2014/main" xmlns="" id="{B536325E-8BDE-413D-B6FC-C67189E5CE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41450" y="-2843213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83" name="Group 682">
            <a:extLst>
              <a:ext uri="{FF2B5EF4-FFF2-40B4-BE49-F238E27FC236}">
                <a16:creationId xmlns:a16="http://schemas.microsoft.com/office/drawing/2014/main" xmlns="" id="{1F2C56F6-6F22-4C71-AF1B-3D01C8FB2017}"/>
              </a:ext>
            </a:extLst>
          </p:cNvPr>
          <p:cNvGrpSpPr/>
          <p:nvPr/>
        </p:nvGrpSpPr>
        <p:grpSpPr>
          <a:xfrm>
            <a:off x="12733338" y="-2765425"/>
            <a:ext cx="992187" cy="6880225"/>
            <a:chOff x="12733338" y="-2765425"/>
            <a:chExt cx="992187" cy="68802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xmlns="" id="{121B5EE4-7A81-4C78-B781-5A9967DFE388}"/>
                </a:ext>
              </a:extLst>
            </p:cNvPr>
            <p:cNvGrpSpPr/>
            <p:nvPr/>
          </p:nvGrpSpPr>
          <p:grpSpPr>
            <a:xfrm>
              <a:off x="13020676" y="-1412875"/>
              <a:ext cx="704849" cy="5527675"/>
              <a:chOff x="13020676" y="-1412875"/>
              <a:chExt cx="704849" cy="5527675"/>
            </a:xfrm>
          </p:grpSpPr>
          <p:sp>
            <p:nvSpPr>
              <p:cNvPr id="522" name="Freeform 228">
                <a:extLst>
                  <a:ext uri="{FF2B5EF4-FFF2-40B4-BE49-F238E27FC236}">
                    <a16:creationId xmlns:a16="http://schemas.microsoft.com/office/drawing/2014/main" xmlns="" id="{28BE4536-D1E9-4F97-BFCC-D16B6FD820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0676" y="-1243013"/>
                <a:ext cx="614363" cy="5357813"/>
              </a:xfrm>
              <a:custGeom>
                <a:avLst/>
                <a:gdLst>
                  <a:gd name="T0" fmla="*/ 0 w 387"/>
                  <a:gd name="T1" fmla="*/ 3375 h 3375"/>
                  <a:gd name="T2" fmla="*/ 0 w 387"/>
                  <a:gd name="T3" fmla="*/ 1614 h 3375"/>
                  <a:gd name="T4" fmla="*/ 387 w 387"/>
                  <a:gd name="T5" fmla="*/ 1050 h 3375"/>
                  <a:gd name="T6" fmla="*/ 387 w 387"/>
                  <a:gd name="T7" fmla="*/ 0 h 3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7" h="3375">
                    <a:moveTo>
                      <a:pt x="0" y="3375"/>
                    </a:moveTo>
                    <a:lnTo>
                      <a:pt x="0" y="1614"/>
                    </a:lnTo>
                    <a:lnTo>
                      <a:pt x="387" y="1050"/>
                    </a:lnTo>
                    <a:lnTo>
                      <a:pt x="387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0" name="Oval 245">
                <a:extLst>
                  <a:ext uri="{FF2B5EF4-FFF2-40B4-BE49-F238E27FC236}">
                    <a16:creationId xmlns:a16="http://schemas.microsoft.com/office/drawing/2014/main" xmlns="" id="{40A31474-0A4D-437D-A97D-C486E93476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44550" y="-1412875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603" name="Group 602">
              <a:extLst>
                <a:ext uri="{FF2B5EF4-FFF2-40B4-BE49-F238E27FC236}">
                  <a16:creationId xmlns:a16="http://schemas.microsoft.com/office/drawing/2014/main" xmlns="" id="{9073A0BA-7B55-4C69-9515-340920751496}"/>
                </a:ext>
              </a:extLst>
            </p:cNvPr>
            <p:cNvGrpSpPr/>
            <p:nvPr/>
          </p:nvGrpSpPr>
          <p:grpSpPr>
            <a:xfrm>
              <a:off x="12733338" y="-2765425"/>
              <a:ext cx="901701" cy="2198688"/>
              <a:chOff x="12733338" y="-2765425"/>
              <a:chExt cx="901701" cy="2198688"/>
            </a:xfrm>
          </p:grpSpPr>
          <p:sp>
            <p:nvSpPr>
              <p:cNvPr id="529" name="Freeform 235">
                <a:extLst>
                  <a:ext uri="{FF2B5EF4-FFF2-40B4-BE49-F238E27FC236}">
                    <a16:creationId xmlns:a16="http://schemas.microsoft.com/office/drawing/2014/main" xmlns="" id="{1500FD0A-D4F9-4978-BBE8-5D4DACE699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3826" y="-2584450"/>
                <a:ext cx="811213" cy="2017713"/>
              </a:xfrm>
              <a:custGeom>
                <a:avLst/>
                <a:gdLst>
                  <a:gd name="T0" fmla="*/ 511 w 511"/>
                  <a:gd name="T1" fmla="*/ 1271 h 1271"/>
                  <a:gd name="T2" fmla="*/ 0 w 511"/>
                  <a:gd name="T3" fmla="*/ 539 h 1271"/>
                  <a:gd name="T4" fmla="*/ 0 w 511"/>
                  <a:gd name="T5" fmla="*/ 0 h 1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1" h="1271">
                    <a:moveTo>
                      <a:pt x="511" y="1271"/>
                    </a:moveTo>
                    <a:lnTo>
                      <a:pt x="0" y="539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88" name="Oval 246">
                <a:extLst>
                  <a:ext uri="{FF2B5EF4-FFF2-40B4-BE49-F238E27FC236}">
                    <a16:creationId xmlns:a16="http://schemas.microsoft.com/office/drawing/2014/main" xmlns="" id="{77AAFF50-83C5-44A8-AF8E-9EC4B1985E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33338" y="-2765425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7" name="Group 606">
            <a:extLst>
              <a:ext uri="{FF2B5EF4-FFF2-40B4-BE49-F238E27FC236}">
                <a16:creationId xmlns:a16="http://schemas.microsoft.com/office/drawing/2014/main" xmlns="" id="{FBD2BF39-0324-4085-B37F-C42A31279956}"/>
              </a:ext>
            </a:extLst>
          </p:cNvPr>
          <p:cNvGrpSpPr/>
          <p:nvPr/>
        </p:nvGrpSpPr>
        <p:grpSpPr>
          <a:xfrm>
            <a:off x="12098338" y="2781300"/>
            <a:ext cx="179388" cy="1333500"/>
            <a:chOff x="12098338" y="2781300"/>
            <a:chExt cx="179388" cy="1333500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524" name="Line 230">
              <a:extLst>
                <a:ext uri="{FF2B5EF4-FFF2-40B4-BE49-F238E27FC236}">
                  <a16:creationId xmlns:a16="http://schemas.microsoft.com/office/drawing/2014/main" xmlns="" id="{D0790B72-492C-4B4D-89A2-752DA76C39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87238" y="2981325"/>
              <a:ext cx="0" cy="1133475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0" name="Oval 248">
              <a:extLst>
                <a:ext uri="{FF2B5EF4-FFF2-40B4-BE49-F238E27FC236}">
                  <a16:creationId xmlns:a16="http://schemas.microsoft.com/office/drawing/2014/main" xmlns="" id="{023D6919-CA86-4330-B5D3-D60FCD4684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98338" y="2781300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85" name="Group 684">
            <a:extLst>
              <a:ext uri="{FF2B5EF4-FFF2-40B4-BE49-F238E27FC236}">
                <a16:creationId xmlns:a16="http://schemas.microsoft.com/office/drawing/2014/main" xmlns="" id="{AD87778C-477A-44DF-8928-4C375B51C9A9}"/>
              </a:ext>
            </a:extLst>
          </p:cNvPr>
          <p:cNvGrpSpPr/>
          <p:nvPr/>
        </p:nvGrpSpPr>
        <p:grpSpPr>
          <a:xfrm>
            <a:off x="11312525" y="-725488"/>
            <a:ext cx="677863" cy="4845051"/>
            <a:chOff x="11312525" y="-725488"/>
            <a:chExt cx="677863" cy="4845051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608" name="Group 607">
              <a:extLst>
                <a:ext uri="{FF2B5EF4-FFF2-40B4-BE49-F238E27FC236}">
                  <a16:creationId xmlns:a16="http://schemas.microsoft.com/office/drawing/2014/main" xmlns="" id="{D980A6D7-AD67-4225-91C0-9AB8A0BDF57B}"/>
                </a:ext>
              </a:extLst>
            </p:cNvPr>
            <p:cNvGrpSpPr/>
            <p:nvPr/>
          </p:nvGrpSpPr>
          <p:grpSpPr>
            <a:xfrm>
              <a:off x="11403013" y="-725488"/>
              <a:ext cx="587375" cy="1895475"/>
              <a:chOff x="11403013" y="-725488"/>
              <a:chExt cx="587375" cy="1895475"/>
            </a:xfrm>
          </p:grpSpPr>
          <p:sp>
            <p:nvSpPr>
              <p:cNvPr id="531" name="Freeform 237">
                <a:extLst>
                  <a:ext uri="{FF2B5EF4-FFF2-40B4-BE49-F238E27FC236}">
                    <a16:creationId xmlns:a16="http://schemas.microsoft.com/office/drawing/2014/main" xmlns="" id="{2D98A070-4DB7-46E1-84D9-963480F40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03013" y="-566738"/>
                <a:ext cx="496888" cy="1736725"/>
              </a:xfrm>
              <a:custGeom>
                <a:avLst/>
                <a:gdLst>
                  <a:gd name="T0" fmla="*/ 0 w 313"/>
                  <a:gd name="T1" fmla="*/ 1094 h 1094"/>
                  <a:gd name="T2" fmla="*/ 313 w 313"/>
                  <a:gd name="T3" fmla="*/ 638 h 1094"/>
                  <a:gd name="T4" fmla="*/ 313 w 313"/>
                  <a:gd name="T5" fmla="*/ 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3" h="1094">
                    <a:moveTo>
                      <a:pt x="0" y="1094"/>
                    </a:moveTo>
                    <a:lnTo>
                      <a:pt x="313" y="638"/>
                    </a:lnTo>
                    <a:lnTo>
                      <a:pt x="313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91" name="Oval 249">
                <a:extLst>
                  <a:ext uri="{FF2B5EF4-FFF2-40B4-BE49-F238E27FC236}">
                    <a16:creationId xmlns:a16="http://schemas.microsoft.com/office/drawing/2014/main" xmlns="" id="{F92D620C-A769-41D7-AA6B-1E87667F64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11000" y="-725488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xmlns="" id="{5C1CEAFA-F8A3-4C18-B83C-23AEC2D9B846}"/>
                </a:ext>
              </a:extLst>
            </p:cNvPr>
            <p:cNvGrpSpPr/>
            <p:nvPr/>
          </p:nvGrpSpPr>
          <p:grpSpPr>
            <a:xfrm>
              <a:off x="11312525" y="190500"/>
              <a:ext cx="458788" cy="3929063"/>
              <a:chOff x="11312525" y="190500"/>
              <a:chExt cx="458788" cy="3929063"/>
            </a:xfrm>
          </p:grpSpPr>
          <p:sp>
            <p:nvSpPr>
              <p:cNvPr id="525" name="Freeform 231">
                <a:extLst>
                  <a:ext uri="{FF2B5EF4-FFF2-40B4-BE49-F238E27FC236}">
                    <a16:creationId xmlns:a16="http://schemas.microsoft.com/office/drawing/2014/main" xmlns="" id="{471F2B5D-C24E-41CE-8E97-9EC914854A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03013" y="354013"/>
                <a:ext cx="368300" cy="3765550"/>
              </a:xfrm>
              <a:custGeom>
                <a:avLst/>
                <a:gdLst>
                  <a:gd name="T0" fmla="*/ 232 w 232"/>
                  <a:gd name="T1" fmla="*/ 2372 h 2372"/>
                  <a:gd name="T2" fmla="*/ 232 w 232"/>
                  <a:gd name="T3" fmla="*/ 1098 h 2372"/>
                  <a:gd name="T4" fmla="*/ 0 w 232"/>
                  <a:gd name="T5" fmla="*/ 756 h 2372"/>
                  <a:gd name="T6" fmla="*/ 0 w 232"/>
                  <a:gd name="T7" fmla="*/ 0 h 2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2" h="2372">
                    <a:moveTo>
                      <a:pt x="232" y="2372"/>
                    </a:moveTo>
                    <a:lnTo>
                      <a:pt x="232" y="1098"/>
                    </a:lnTo>
                    <a:lnTo>
                      <a:pt x="0" y="756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92" name="Oval 250">
                <a:extLst>
                  <a:ext uri="{FF2B5EF4-FFF2-40B4-BE49-F238E27FC236}">
                    <a16:creationId xmlns:a16="http://schemas.microsoft.com/office/drawing/2014/main" xmlns="" id="{42D53A16-A05A-4FE6-92E2-C8B288AF76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12525" y="190500"/>
                <a:ext cx="179388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0" name="Group 609">
            <a:extLst>
              <a:ext uri="{FF2B5EF4-FFF2-40B4-BE49-F238E27FC236}">
                <a16:creationId xmlns:a16="http://schemas.microsoft.com/office/drawing/2014/main" xmlns="" id="{FD79345E-D270-4545-9F4D-7101630A6D48}"/>
              </a:ext>
            </a:extLst>
          </p:cNvPr>
          <p:cNvGrpSpPr/>
          <p:nvPr/>
        </p:nvGrpSpPr>
        <p:grpSpPr>
          <a:xfrm>
            <a:off x="11264900" y="2119313"/>
            <a:ext cx="179388" cy="1995488"/>
            <a:chOff x="11264900" y="2119313"/>
            <a:chExt cx="179388" cy="199548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526" name="Line 232">
              <a:extLst>
                <a:ext uri="{FF2B5EF4-FFF2-40B4-BE49-F238E27FC236}">
                  <a16:creationId xmlns:a16="http://schemas.microsoft.com/office/drawing/2014/main" xmlns="" id="{78F5E73D-3C09-4694-B757-26A9B30842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53801" y="2271713"/>
              <a:ext cx="0" cy="1843088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3" name="Oval 251">
              <a:extLst>
                <a:ext uri="{FF2B5EF4-FFF2-40B4-BE49-F238E27FC236}">
                  <a16:creationId xmlns:a16="http://schemas.microsoft.com/office/drawing/2014/main" xmlns="" id="{A279A2C8-3FA0-4184-92D4-12A2033B9B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64900" y="2119313"/>
              <a:ext cx="179388" cy="180975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84" name="Group 683">
            <a:extLst>
              <a:ext uri="{FF2B5EF4-FFF2-40B4-BE49-F238E27FC236}">
                <a16:creationId xmlns:a16="http://schemas.microsoft.com/office/drawing/2014/main" xmlns="" id="{20CBEDDC-3713-4CDF-BD4F-408C5C5E2069}"/>
              </a:ext>
            </a:extLst>
          </p:cNvPr>
          <p:cNvGrpSpPr/>
          <p:nvPr/>
        </p:nvGrpSpPr>
        <p:grpSpPr>
          <a:xfrm>
            <a:off x="12160250" y="-2708275"/>
            <a:ext cx="534988" cy="6827838"/>
            <a:chOff x="12160250" y="-2708275"/>
            <a:chExt cx="534988" cy="6827838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605" name="Group 604">
              <a:extLst>
                <a:ext uri="{FF2B5EF4-FFF2-40B4-BE49-F238E27FC236}">
                  <a16:creationId xmlns:a16="http://schemas.microsoft.com/office/drawing/2014/main" xmlns="" id="{86B4D35E-0C4F-4391-9653-2AFF43742233}"/>
                </a:ext>
              </a:extLst>
            </p:cNvPr>
            <p:cNvGrpSpPr/>
            <p:nvPr/>
          </p:nvGrpSpPr>
          <p:grpSpPr>
            <a:xfrm>
              <a:off x="12514263" y="1212850"/>
              <a:ext cx="180975" cy="2906713"/>
              <a:chOff x="12514263" y="1212850"/>
              <a:chExt cx="180975" cy="2906713"/>
            </a:xfrm>
          </p:grpSpPr>
          <p:sp>
            <p:nvSpPr>
              <p:cNvPr id="523" name="Line 229">
                <a:extLst>
                  <a:ext uri="{FF2B5EF4-FFF2-40B4-BE49-F238E27FC236}">
                    <a16:creationId xmlns:a16="http://schemas.microsoft.com/office/drawing/2014/main" xmlns="" id="{F7CA2DDE-ED57-4090-9D26-A12B1AF5D7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04751" y="1370013"/>
                <a:ext cx="0" cy="2749550"/>
              </a:xfrm>
              <a:prstGeom prst="lin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89" name="Oval 247">
                <a:extLst>
                  <a:ext uri="{FF2B5EF4-FFF2-40B4-BE49-F238E27FC236}">
                    <a16:creationId xmlns:a16="http://schemas.microsoft.com/office/drawing/2014/main" xmlns="" id="{6EF2B8FA-19F7-4289-9529-7DA4720C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14263" y="1212850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606" name="Group 605">
              <a:extLst>
                <a:ext uri="{FF2B5EF4-FFF2-40B4-BE49-F238E27FC236}">
                  <a16:creationId xmlns:a16="http://schemas.microsoft.com/office/drawing/2014/main" xmlns="" id="{A6086721-5208-4A8E-9F43-7CFB95EE013B}"/>
                </a:ext>
              </a:extLst>
            </p:cNvPr>
            <p:cNvGrpSpPr/>
            <p:nvPr/>
          </p:nvGrpSpPr>
          <p:grpSpPr>
            <a:xfrm>
              <a:off x="12160250" y="-2708275"/>
              <a:ext cx="444501" cy="5662613"/>
              <a:chOff x="12160250" y="-2708275"/>
              <a:chExt cx="444501" cy="5662613"/>
            </a:xfrm>
          </p:grpSpPr>
          <p:sp>
            <p:nvSpPr>
              <p:cNvPr id="530" name="Freeform 236">
                <a:extLst>
                  <a:ext uri="{FF2B5EF4-FFF2-40B4-BE49-F238E27FC236}">
                    <a16:creationId xmlns:a16="http://schemas.microsoft.com/office/drawing/2014/main" xmlns="" id="{0095EF63-56BB-4C98-A9D9-6408DB2D4B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9151" y="-2555875"/>
                <a:ext cx="355600" cy="5510213"/>
              </a:xfrm>
              <a:custGeom>
                <a:avLst/>
                <a:gdLst>
                  <a:gd name="T0" fmla="*/ 224 w 224"/>
                  <a:gd name="T1" fmla="*/ 3471 h 3471"/>
                  <a:gd name="T2" fmla="*/ 0 w 224"/>
                  <a:gd name="T3" fmla="*/ 3148 h 3471"/>
                  <a:gd name="T4" fmla="*/ 0 w 224"/>
                  <a:gd name="T5" fmla="*/ 0 h 3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4" h="3471">
                    <a:moveTo>
                      <a:pt x="224" y="3471"/>
                    </a:moveTo>
                    <a:lnTo>
                      <a:pt x="0" y="3148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94" name="Oval 252">
                <a:extLst>
                  <a:ext uri="{FF2B5EF4-FFF2-40B4-BE49-F238E27FC236}">
                    <a16:creationId xmlns:a16="http://schemas.microsoft.com/office/drawing/2014/main" xmlns="" id="{D16363AD-D746-4587-B588-4EA05239E7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0250" y="-2708275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86" name="Group 685">
            <a:extLst>
              <a:ext uri="{FF2B5EF4-FFF2-40B4-BE49-F238E27FC236}">
                <a16:creationId xmlns:a16="http://schemas.microsoft.com/office/drawing/2014/main" xmlns="" id="{214F141A-12C8-4992-8D79-0189A181AEBB}"/>
              </a:ext>
            </a:extLst>
          </p:cNvPr>
          <p:cNvGrpSpPr/>
          <p:nvPr/>
        </p:nvGrpSpPr>
        <p:grpSpPr>
          <a:xfrm>
            <a:off x="10166350" y="-2773363"/>
            <a:ext cx="1273175" cy="6892925"/>
            <a:chOff x="10166350" y="-2773363"/>
            <a:chExt cx="1273175" cy="68929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611" name="Group 610">
              <a:extLst>
                <a:ext uri="{FF2B5EF4-FFF2-40B4-BE49-F238E27FC236}">
                  <a16:creationId xmlns:a16="http://schemas.microsoft.com/office/drawing/2014/main" xmlns="" id="{02962833-BC26-4E59-8785-919B3B3C3C61}"/>
                </a:ext>
              </a:extLst>
            </p:cNvPr>
            <p:cNvGrpSpPr/>
            <p:nvPr/>
          </p:nvGrpSpPr>
          <p:grpSpPr>
            <a:xfrm>
              <a:off x="10931525" y="-2181225"/>
              <a:ext cx="508000" cy="3517900"/>
              <a:chOff x="10931525" y="-2181225"/>
              <a:chExt cx="508000" cy="3517900"/>
            </a:xfrm>
          </p:grpSpPr>
          <p:sp>
            <p:nvSpPr>
              <p:cNvPr id="287" name="Freeform 240">
                <a:extLst>
                  <a:ext uri="{FF2B5EF4-FFF2-40B4-BE49-F238E27FC236}">
                    <a16:creationId xmlns:a16="http://schemas.microsoft.com/office/drawing/2014/main" xmlns="" id="{958623B8-B559-4136-BB1D-8FA8AA5C0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1525" y="-2032000"/>
                <a:ext cx="417513" cy="3368675"/>
              </a:xfrm>
              <a:custGeom>
                <a:avLst/>
                <a:gdLst>
                  <a:gd name="T0" fmla="*/ 0 w 263"/>
                  <a:gd name="T1" fmla="*/ 2122 h 2122"/>
                  <a:gd name="T2" fmla="*/ 0 w 263"/>
                  <a:gd name="T3" fmla="*/ 844 h 2122"/>
                  <a:gd name="T4" fmla="*/ 263 w 263"/>
                  <a:gd name="T5" fmla="*/ 461 h 2122"/>
                  <a:gd name="T6" fmla="*/ 263 w 263"/>
                  <a:gd name="T7" fmla="*/ 0 h 2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3" h="2122">
                    <a:moveTo>
                      <a:pt x="0" y="2122"/>
                    </a:moveTo>
                    <a:lnTo>
                      <a:pt x="0" y="844"/>
                    </a:lnTo>
                    <a:lnTo>
                      <a:pt x="263" y="461"/>
                    </a:lnTo>
                    <a:lnTo>
                      <a:pt x="263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95" name="Oval 253">
                <a:extLst>
                  <a:ext uri="{FF2B5EF4-FFF2-40B4-BE49-F238E27FC236}">
                    <a16:creationId xmlns:a16="http://schemas.microsoft.com/office/drawing/2014/main" xmlns="" id="{B9A2DC22-7617-4036-93A3-D9EBFB13BC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58550" y="-2181225"/>
                <a:ext cx="180975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xmlns="" id="{58C2ADC8-BF83-447E-B93A-5E02DB8D62C2}"/>
                </a:ext>
              </a:extLst>
            </p:cNvPr>
            <p:cNvGrpSpPr/>
            <p:nvPr/>
          </p:nvGrpSpPr>
          <p:grpSpPr>
            <a:xfrm>
              <a:off x="10166350" y="-2773363"/>
              <a:ext cx="771526" cy="6892925"/>
              <a:chOff x="10166350" y="-2773363"/>
              <a:chExt cx="771526" cy="6892925"/>
            </a:xfrm>
          </p:grpSpPr>
          <p:sp>
            <p:nvSpPr>
              <p:cNvPr id="527" name="Freeform 233">
                <a:extLst>
                  <a:ext uri="{FF2B5EF4-FFF2-40B4-BE49-F238E27FC236}">
                    <a16:creationId xmlns:a16="http://schemas.microsoft.com/office/drawing/2014/main" xmlns="" id="{9561026F-3AE5-4F1B-97D5-FB25C067FD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6838" y="-2617788"/>
                <a:ext cx="681038" cy="6737350"/>
              </a:xfrm>
              <a:custGeom>
                <a:avLst/>
                <a:gdLst>
                  <a:gd name="T0" fmla="*/ 429 w 429"/>
                  <a:gd name="T1" fmla="*/ 4244 h 4244"/>
                  <a:gd name="T2" fmla="*/ 429 w 429"/>
                  <a:gd name="T3" fmla="*/ 2495 h 4244"/>
                  <a:gd name="T4" fmla="*/ 0 w 429"/>
                  <a:gd name="T5" fmla="*/ 1874 h 4244"/>
                  <a:gd name="T6" fmla="*/ 0 w 429"/>
                  <a:gd name="T7" fmla="*/ 0 h 4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9" h="4244">
                    <a:moveTo>
                      <a:pt x="429" y="4244"/>
                    </a:moveTo>
                    <a:lnTo>
                      <a:pt x="429" y="2495"/>
                    </a:lnTo>
                    <a:lnTo>
                      <a:pt x="0" y="1874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96" name="Oval 254">
                <a:extLst>
                  <a:ext uri="{FF2B5EF4-FFF2-40B4-BE49-F238E27FC236}">
                    <a16:creationId xmlns:a16="http://schemas.microsoft.com/office/drawing/2014/main" xmlns="" id="{8C498359-4D6F-4A1D-838C-8B3D71587E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6350" y="-2773363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xmlns="" id="{BAA962DD-2254-4942-8ECB-92A20DF71D80}"/>
              </a:ext>
            </a:extLst>
          </p:cNvPr>
          <p:cNvGrpSpPr/>
          <p:nvPr/>
        </p:nvGrpSpPr>
        <p:grpSpPr>
          <a:xfrm>
            <a:off x="9850438" y="-228600"/>
            <a:ext cx="766762" cy="4343400"/>
            <a:chOff x="9850438" y="-228600"/>
            <a:chExt cx="766762" cy="4343400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613" name="Group 612">
              <a:extLst>
                <a:ext uri="{FF2B5EF4-FFF2-40B4-BE49-F238E27FC236}">
                  <a16:creationId xmlns:a16="http://schemas.microsoft.com/office/drawing/2014/main" xmlns="" id="{617D97FE-EAB5-4471-8C72-C7DCCEFA414C}"/>
                </a:ext>
              </a:extLst>
            </p:cNvPr>
            <p:cNvGrpSpPr/>
            <p:nvPr/>
          </p:nvGrpSpPr>
          <p:grpSpPr>
            <a:xfrm>
              <a:off x="10436225" y="1441450"/>
              <a:ext cx="180975" cy="1765301"/>
              <a:chOff x="10436225" y="1441450"/>
              <a:chExt cx="180975" cy="1765301"/>
            </a:xfrm>
          </p:grpSpPr>
          <p:sp>
            <p:nvSpPr>
              <p:cNvPr id="85" name="Line 241">
                <a:extLst>
                  <a:ext uri="{FF2B5EF4-FFF2-40B4-BE49-F238E27FC236}">
                    <a16:creationId xmlns:a16="http://schemas.microsoft.com/office/drawing/2014/main" xmlns="" id="{1087D26F-F7ED-4E4B-98DE-081519E4EB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526713" y="1595438"/>
                <a:ext cx="0" cy="1611313"/>
              </a:xfrm>
              <a:prstGeom prst="lin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97" name="Oval 255">
                <a:extLst>
                  <a:ext uri="{FF2B5EF4-FFF2-40B4-BE49-F238E27FC236}">
                    <a16:creationId xmlns:a16="http://schemas.microsoft.com/office/drawing/2014/main" xmlns="" id="{1CD76318-E46F-4CC8-8888-435D5B0109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36225" y="1441450"/>
                <a:ext cx="180975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614" name="Group 613">
              <a:extLst>
                <a:ext uri="{FF2B5EF4-FFF2-40B4-BE49-F238E27FC236}">
                  <a16:creationId xmlns:a16="http://schemas.microsoft.com/office/drawing/2014/main" xmlns="" id="{BFEB6746-8775-4CFB-8213-5DC83C2D34A4}"/>
                </a:ext>
              </a:extLst>
            </p:cNvPr>
            <p:cNvGrpSpPr/>
            <p:nvPr/>
          </p:nvGrpSpPr>
          <p:grpSpPr>
            <a:xfrm>
              <a:off x="9850438" y="-228600"/>
              <a:ext cx="669926" cy="4343400"/>
              <a:chOff x="9850438" y="-228600"/>
              <a:chExt cx="669926" cy="4343400"/>
            </a:xfrm>
          </p:grpSpPr>
          <p:sp>
            <p:nvSpPr>
              <p:cNvPr id="528" name="Freeform 234">
                <a:extLst>
                  <a:ext uri="{FF2B5EF4-FFF2-40B4-BE49-F238E27FC236}">
                    <a16:creationId xmlns:a16="http://schemas.microsoft.com/office/drawing/2014/main" xmlns="" id="{65B5A93D-8EB5-459B-A87F-1C13F166C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0926" y="-71438"/>
                <a:ext cx="579438" cy="4186238"/>
              </a:xfrm>
              <a:custGeom>
                <a:avLst/>
                <a:gdLst>
                  <a:gd name="T0" fmla="*/ 365 w 365"/>
                  <a:gd name="T1" fmla="*/ 2637 h 2637"/>
                  <a:gd name="T2" fmla="*/ 365 w 365"/>
                  <a:gd name="T3" fmla="*/ 2065 h 2637"/>
                  <a:gd name="T4" fmla="*/ 0 w 365"/>
                  <a:gd name="T5" fmla="*/ 1533 h 2637"/>
                  <a:gd name="T6" fmla="*/ 0 w 365"/>
                  <a:gd name="T7" fmla="*/ 0 h 26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5" h="2637">
                    <a:moveTo>
                      <a:pt x="365" y="2637"/>
                    </a:moveTo>
                    <a:lnTo>
                      <a:pt x="365" y="2065"/>
                    </a:lnTo>
                    <a:lnTo>
                      <a:pt x="0" y="1533"/>
                    </a:lnTo>
                    <a:lnTo>
                      <a:pt x="0" y="0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98" name="Oval 256">
                <a:extLst>
                  <a:ext uri="{FF2B5EF4-FFF2-40B4-BE49-F238E27FC236}">
                    <a16:creationId xmlns:a16="http://schemas.microsoft.com/office/drawing/2014/main" xmlns="" id="{D95FA802-2CAD-4D62-8FDE-F95D229D84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50438" y="-228600"/>
                <a:ext cx="180975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68" name="Group 667">
            <a:extLst>
              <a:ext uri="{FF2B5EF4-FFF2-40B4-BE49-F238E27FC236}">
                <a16:creationId xmlns:a16="http://schemas.microsoft.com/office/drawing/2014/main" xmlns="" id="{8B977935-7296-4C62-B8AF-7EEC87CB5A25}"/>
              </a:ext>
            </a:extLst>
          </p:cNvPr>
          <p:cNvGrpSpPr/>
          <p:nvPr/>
        </p:nvGrpSpPr>
        <p:grpSpPr>
          <a:xfrm>
            <a:off x="9175750" y="9601200"/>
            <a:ext cx="1357313" cy="6270626"/>
            <a:chOff x="9175750" y="9601200"/>
            <a:chExt cx="1357313" cy="6270626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57" name="Group 556">
              <a:extLst>
                <a:ext uri="{FF2B5EF4-FFF2-40B4-BE49-F238E27FC236}">
                  <a16:creationId xmlns:a16="http://schemas.microsoft.com/office/drawing/2014/main" xmlns="" id="{01DB3D2E-BD1E-4D89-A9E4-6C1C06046D19}"/>
                </a:ext>
              </a:extLst>
            </p:cNvPr>
            <p:cNvGrpSpPr/>
            <p:nvPr/>
          </p:nvGrpSpPr>
          <p:grpSpPr>
            <a:xfrm>
              <a:off x="9175750" y="12785725"/>
              <a:ext cx="776288" cy="3086101"/>
              <a:chOff x="9175750" y="12785725"/>
              <a:chExt cx="776288" cy="3086101"/>
            </a:xfrm>
          </p:grpSpPr>
          <p:sp>
            <p:nvSpPr>
              <p:cNvPr id="314" name="Freeform 269">
                <a:extLst>
                  <a:ext uri="{FF2B5EF4-FFF2-40B4-BE49-F238E27FC236}">
                    <a16:creationId xmlns:a16="http://schemas.microsoft.com/office/drawing/2014/main" xmlns="" id="{B307880A-89AC-49CD-8348-0BFFB6A9C5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6238" y="12785725"/>
                <a:ext cx="685800" cy="2906713"/>
              </a:xfrm>
              <a:custGeom>
                <a:avLst/>
                <a:gdLst>
                  <a:gd name="T0" fmla="*/ 432 w 432"/>
                  <a:gd name="T1" fmla="*/ 0 h 1831"/>
                  <a:gd name="T2" fmla="*/ 0 w 432"/>
                  <a:gd name="T3" fmla="*/ 624 h 1831"/>
                  <a:gd name="T4" fmla="*/ 0 w 432"/>
                  <a:gd name="T5" fmla="*/ 1831 h 1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2" h="1831">
                    <a:moveTo>
                      <a:pt x="432" y="0"/>
                    </a:moveTo>
                    <a:lnTo>
                      <a:pt x="0" y="624"/>
                    </a:lnTo>
                    <a:lnTo>
                      <a:pt x="0" y="1831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17" name="Oval 272">
                <a:extLst>
                  <a:ext uri="{FF2B5EF4-FFF2-40B4-BE49-F238E27FC236}">
                    <a16:creationId xmlns:a16="http://schemas.microsoft.com/office/drawing/2014/main" xmlns="" id="{602B0F40-647F-4201-9F20-C570A945D8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75750" y="15692438"/>
                <a:ext cx="179388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58" name="Group 557">
              <a:extLst>
                <a:ext uri="{FF2B5EF4-FFF2-40B4-BE49-F238E27FC236}">
                  <a16:creationId xmlns:a16="http://schemas.microsoft.com/office/drawing/2014/main" xmlns="" id="{26A9381B-79D2-4B27-8B3C-16AFF5DB3DFE}"/>
                </a:ext>
              </a:extLst>
            </p:cNvPr>
            <p:cNvGrpSpPr/>
            <p:nvPr/>
          </p:nvGrpSpPr>
          <p:grpSpPr>
            <a:xfrm>
              <a:off x="9863138" y="9601200"/>
              <a:ext cx="669925" cy="5021263"/>
              <a:chOff x="9863138" y="9601200"/>
              <a:chExt cx="669925" cy="5021263"/>
            </a:xfrm>
          </p:grpSpPr>
          <p:sp>
            <p:nvSpPr>
              <p:cNvPr id="299" name="Freeform 257">
                <a:extLst>
                  <a:ext uri="{FF2B5EF4-FFF2-40B4-BE49-F238E27FC236}">
                    <a16:creationId xmlns:a16="http://schemas.microsoft.com/office/drawing/2014/main" xmlns="" id="{C7BC07AB-4B33-4547-BE9A-A95F13245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52038" y="9601200"/>
                <a:ext cx="581025" cy="4840288"/>
              </a:xfrm>
              <a:custGeom>
                <a:avLst/>
                <a:gdLst>
                  <a:gd name="T0" fmla="*/ 366 w 366"/>
                  <a:gd name="T1" fmla="*/ 0 h 3049"/>
                  <a:gd name="T2" fmla="*/ 366 w 366"/>
                  <a:gd name="T3" fmla="*/ 419 h 3049"/>
                  <a:gd name="T4" fmla="*/ 0 w 366"/>
                  <a:gd name="T5" fmla="*/ 955 h 3049"/>
                  <a:gd name="T6" fmla="*/ 0 w 366"/>
                  <a:gd name="T7" fmla="*/ 2002 h 3049"/>
                  <a:gd name="T8" fmla="*/ 0 w 366"/>
                  <a:gd name="T9" fmla="*/ 3049 h 30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6" h="3049">
                    <a:moveTo>
                      <a:pt x="366" y="0"/>
                    </a:moveTo>
                    <a:lnTo>
                      <a:pt x="366" y="419"/>
                    </a:lnTo>
                    <a:lnTo>
                      <a:pt x="0" y="955"/>
                    </a:lnTo>
                    <a:lnTo>
                      <a:pt x="0" y="2002"/>
                    </a:lnTo>
                    <a:lnTo>
                      <a:pt x="0" y="3049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18" name="Oval 273">
                <a:extLst>
                  <a:ext uri="{FF2B5EF4-FFF2-40B4-BE49-F238E27FC236}">
                    <a16:creationId xmlns:a16="http://schemas.microsoft.com/office/drawing/2014/main" xmlns="" id="{74872B20-5151-49F0-A697-B05E9D9A4B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63138" y="14441488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59" name="Group 558">
            <a:extLst>
              <a:ext uri="{FF2B5EF4-FFF2-40B4-BE49-F238E27FC236}">
                <a16:creationId xmlns:a16="http://schemas.microsoft.com/office/drawing/2014/main" xmlns="" id="{0AD448A7-4A1C-4347-9A6D-3D40E80B32AE}"/>
              </a:ext>
            </a:extLst>
          </p:cNvPr>
          <p:cNvGrpSpPr/>
          <p:nvPr/>
        </p:nvGrpSpPr>
        <p:grpSpPr>
          <a:xfrm>
            <a:off x="10064750" y="9596438"/>
            <a:ext cx="884238" cy="6962775"/>
            <a:chOff x="10064750" y="9596438"/>
            <a:chExt cx="884238" cy="696277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300" name="Freeform 258">
              <a:extLst>
                <a:ext uri="{FF2B5EF4-FFF2-40B4-BE49-F238E27FC236}">
                  <a16:creationId xmlns:a16="http://schemas.microsoft.com/office/drawing/2014/main" xmlns="" id="{D020AEBE-B4AA-4547-AC83-C50B2EB6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55238" y="9596438"/>
              <a:ext cx="793750" cy="6783388"/>
            </a:xfrm>
            <a:custGeom>
              <a:avLst/>
              <a:gdLst>
                <a:gd name="T0" fmla="*/ 500 w 500"/>
                <a:gd name="T1" fmla="*/ 0 h 4273"/>
                <a:gd name="T2" fmla="*/ 500 w 500"/>
                <a:gd name="T3" fmla="*/ 1072 h 4273"/>
                <a:gd name="T4" fmla="*/ 0 w 500"/>
                <a:gd name="T5" fmla="*/ 1796 h 4273"/>
                <a:gd name="T6" fmla="*/ 0 w 500"/>
                <a:gd name="T7" fmla="*/ 4273 h 4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0" h="4273">
                  <a:moveTo>
                    <a:pt x="500" y="0"/>
                  </a:moveTo>
                  <a:lnTo>
                    <a:pt x="500" y="1072"/>
                  </a:lnTo>
                  <a:lnTo>
                    <a:pt x="0" y="1796"/>
                  </a:lnTo>
                  <a:lnTo>
                    <a:pt x="0" y="4273"/>
                  </a:lnTo>
                </a:path>
              </a:pathLst>
            </a:cu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9" name="Oval 274">
              <a:extLst>
                <a:ext uri="{FF2B5EF4-FFF2-40B4-BE49-F238E27FC236}">
                  <a16:creationId xmlns:a16="http://schemas.microsoft.com/office/drawing/2014/main" xmlns="" id="{C60E090B-DFF9-4E14-9FC6-55F911502B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4750" y="16379825"/>
              <a:ext cx="180975" cy="179388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69" name="Group 668">
            <a:extLst>
              <a:ext uri="{FF2B5EF4-FFF2-40B4-BE49-F238E27FC236}">
                <a16:creationId xmlns:a16="http://schemas.microsoft.com/office/drawing/2014/main" xmlns="" id="{187F4404-9303-4B5F-86B9-E55A3E579D33}"/>
              </a:ext>
            </a:extLst>
          </p:cNvPr>
          <p:cNvGrpSpPr/>
          <p:nvPr/>
        </p:nvGrpSpPr>
        <p:grpSpPr>
          <a:xfrm>
            <a:off x="10661650" y="9601200"/>
            <a:ext cx="990601" cy="6880225"/>
            <a:chOff x="10661650" y="9601200"/>
            <a:chExt cx="990601" cy="68802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60" name="Group 559">
              <a:extLst>
                <a:ext uri="{FF2B5EF4-FFF2-40B4-BE49-F238E27FC236}">
                  <a16:creationId xmlns:a16="http://schemas.microsoft.com/office/drawing/2014/main" xmlns="" id="{B4E63C85-124E-4A88-A6FE-150D654C188B}"/>
                </a:ext>
              </a:extLst>
            </p:cNvPr>
            <p:cNvGrpSpPr/>
            <p:nvPr/>
          </p:nvGrpSpPr>
          <p:grpSpPr>
            <a:xfrm>
              <a:off x="10661650" y="9601200"/>
              <a:ext cx="704851" cy="5527675"/>
              <a:chOff x="10661650" y="9601200"/>
              <a:chExt cx="704851" cy="5527675"/>
            </a:xfrm>
          </p:grpSpPr>
          <p:sp>
            <p:nvSpPr>
              <p:cNvPr id="301" name="Freeform 259">
                <a:extLst>
                  <a:ext uri="{FF2B5EF4-FFF2-40B4-BE49-F238E27FC236}">
                    <a16:creationId xmlns:a16="http://schemas.microsoft.com/office/drawing/2014/main" xmlns="" id="{C938962A-5BD4-474D-AD5D-2BBDD4C4CC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52138" y="9601200"/>
                <a:ext cx="614363" cy="5357813"/>
              </a:xfrm>
              <a:custGeom>
                <a:avLst/>
                <a:gdLst>
                  <a:gd name="T0" fmla="*/ 387 w 387"/>
                  <a:gd name="T1" fmla="*/ 0 h 3375"/>
                  <a:gd name="T2" fmla="*/ 387 w 387"/>
                  <a:gd name="T3" fmla="*/ 1761 h 3375"/>
                  <a:gd name="T4" fmla="*/ 0 w 387"/>
                  <a:gd name="T5" fmla="*/ 2325 h 3375"/>
                  <a:gd name="T6" fmla="*/ 0 w 387"/>
                  <a:gd name="T7" fmla="*/ 3375 h 3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7" h="3375">
                    <a:moveTo>
                      <a:pt x="387" y="0"/>
                    </a:moveTo>
                    <a:lnTo>
                      <a:pt x="387" y="1761"/>
                    </a:lnTo>
                    <a:lnTo>
                      <a:pt x="0" y="2325"/>
                    </a:lnTo>
                    <a:lnTo>
                      <a:pt x="0" y="3375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20" name="Oval 275">
                <a:extLst>
                  <a:ext uri="{FF2B5EF4-FFF2-40B4-BE49-F238E27FC236}">
                    <a16:creationId xmlns:a16="http://schemas.microsoft.com/office/drawing/2014/main" xmlns="" id="{6C76457C-D79C-48BD-8287-1A01E43F07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61650" y="14947900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61" name="Group 560">
              <a:extLst>
                <a:ext uri="{FF2B5EF4-FFF2-40B4-BE49-F238E27FC236}">
                  <a16:creationId xmlns:a16="http://schemas.microsoft.com/office/drawing/2014/main" xmlns="" id="{AD9E5718-E3C5-4512-BA46-7473CD95C8E6}"/>
                </a:ext>
              </a:extLst>
            </p:cNvPr>
            <p:cNvGrpSpPr/>
            <p:nvPr/>
          </p:nvGrpSpPr>
          <p:grpSpPr>
            <a:xfrm>
              <a:off x="10752138" y="14285913"/>
              <a:ext cx="900113" cy="2195512"/>
              <a:chOff x="10752138" y="14285913"/>
              <a:chExt cx="900113" cy="2195512"/>
            </a:xfrm>
          </p:grpSpPr>
          <p:sp>
            <p:nvSpPr>
              <p:cNvPr id="311" name="Freeform 266">
                <a:extLst>
                  <a:ext uri="{FF2B5EF4-FFF2-40B4-BE49-F238E27FC236}">
                    <a16:creationId xmlns:a16="http://schemas.microsoft.com/office/drawing/2014/main" xmlns="" id="{FA06585A-9EFB-4CFC-8B14-46DE51A617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52138" y="14285913"/>
                <a:ext cx="811213" cy="2014538"/>
              </a:xfrm>
              <a:custGeom>
                <a:avLst/>
                <a:gdLst>
                  <a:gd name="T0" fmla="*/ 0 w 511"/>
                  <a:gd name="T1" fmla="*/ 0 h 1269"/>
                  <a:gd name="T2" fmla="*/ 511 w 511"/>
                  <a:gd name="T3" fmla="*/ 730 h 1269"/>
                  <a:gd name="T4" fmla="*/ 511 w 511"/>
                  <a:gd name="T5" fmla="*/ 1269 h 1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1" h="1269">
                    <a:moveTo>
                      <a:pt x="0" y="0"/>
                    </a:moveTo>
                    <a:lnTo>
                      <a:pt x="511" y="730"/>
                    </a:lnTo>
                    <a:lnTo>
                      <a:pt x="511" y="1269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21" name="Oval 276">
                <a:extLst>
                  <a:ext uri="{FF2B5EF4-FFF2-40B4-BE49-F238E27FC236}">
                    <a16:creationId xmlns:a16="http://schemas.microsoft.com/office/drawing/2014/main" xmlns="" id="{09DC16FB-399D-421C-AAFE-E7177E3CA6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72863" y="16300450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64" name="Group 563">
            <a:extLst>
              <a:ext uri="{FF2B5EF4-FFF2-40B4-BE49-F238E27FC236}">
                <a16:creationId xmlns:a16="http://schemas.microsoft.com/office/drawing/2014/main" xmlns="" id="{B64A76C7-0C05-4D9E-8D20-6E5081074E33}"/>
              </a:ext>
            </a:extLst>
          </p:cNvPr>
          <p:cNvGrpSpPr/>
          <p:nvPr/>
        </p:nvGrpSpPr>
        <p:grpSpPr>
          <a:xfrm>
            <a:off x="12109450" y="9601200"/>
            <a:ext cx="179388" cy="1336675"/>
            <a:chOff x="12109450" y="9601200"/>
            <a:chExt cx="179388" cy="133667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306" name="Line 261">
              <a:extLst>
                <a:ext uri="{FF2B5EF4-FFF2-40B4-BE49-F238E27FC236}">
                  <a16:creationId xmlns:a16="http://schemas.microsoft.com/office/drawing/2014/main" xmlns="" id="{BFE934ED-1AE5-4442-8A6A-EA32AF797A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98350" y="9601200"/>
              <a:ext cx="0" cy="1133475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3" name="Oval 278">
              <a:extLst>
                <a:ext uri="{FF2B5EF4-FFF2-40B4-BE49-F238E27FC236}">
                  <a16:creationId xmlns:a16="http://schemas.microsoft.com/office/drawing/2014/main" xmlns="" id="{D409CC2F-F7B9-4BE4-9D90-38AB39E0F9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9450" y="10756900"/>
              <a:ext cx="179388" cy="180975"/>
            </a:xfrm>
            <a:prstGeom prst="ellipse">
              <a:avLst/>
            </a:prstGeom>
            <a:solidFill>
              <a:schemeClr val="accent1"/>
            </a:solidFill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71" name="Group 670">
            <a:extLst>
              <a:ext uri="{FF2B5EF4-FFF2-40B4-BE49-F238E27FC236}">
                <a16:creationId xmlns:a16="http://schemas.microsoft.com/office/drawing/2014/main" xmlns="" id="{D4CE39DD-132A-477A-8AFD-2B2BA188853F}"/>
              </a:ext>
            </a:extLst>
          </p:cNvPr>
          <p:cNvGrpSpPr/>
          <p:nvPr/>
        </p:nvGrpSpPr>
        <p:grpSpPr>
          <a:xfrm>
            <a:off x="12396788" y="9596438"/>
            <a:ext cx="681037" cy="4848225"/>
            <a:chOff x="12396788" y="9596438"/>
            <a:chExt cx="681037" cy="4848225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66" name="Group 565">
              <a:extLst>
                <a:ext uri="{FF2B5EF4-FFF2-40B4-BE49-F238E27FC236}">
                  <a16:creationId xmlns:a16="http://schemas.microsoft.com/office/drawing/2014/main" xmlns="" id="{8E68FB53-C249-4638-AA6D-D0EC9561358F}"/>
                </a:ext>
              </a:extLst>
            </p:cNvPr>
            <p:cNvGrpSpPr/>
            <p:nvPr/>
          </p:nvGrpSpPr>
          <p:grpSpPr>
            <a:xfrm>
              <a:off x="12396788" y="12549188"/>
              <a:ext cx="590550" cy="1895475"/>
              <a:chOff x="12396788" y="12549188"/>
              <a:chExt cx="590550" cy="1895475"/>
            </a:xfrm>
          </p:grpSpPr>
          <p:sp>
            <p:nvSpPr>
              <p:cNvPr id="313" name="Freeform 268">
                <a:extLst>
                  <a:ext uri="{FF2B5EF4-FFF2-40B4-BE49-F238E27FC236}">
                    <a16:creationId xmlns:a16="http://schemas.microsoft.com/office/drawing/2014/main" xmlns="" id="{D2E476FB-6A73-4275-ABC3-11AC52C274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5688" y="12549188"/>
                <a:ext cx="501650" cy="1735138"/>
              </a:xfrm>
              <a:custGeom>
                <a:avLst/>
                <a:gdLst>
                  <a:gd name="T0" fmla="*/ 316 w 316"/>
                  <a:gd name="T1" fmla="*/ 0 h 1093"/>
                  <a:gd name="T2" fmla="*/ 0 w 316"/>
                  <a:gd name="T3" fmla="*/ 454 h 1093"/>
                  <a:gd name="T4" fmla="*/ 0 w 316"/>
                  <a:gd name="T5" fmla="*/ 1093 h 1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6" h="1093">
                    <a:moveTo>
                      <a:pt x="316" y="0"/>
                    </a:moveTo>
                    <a:lnTo>
                      <a:pt x="0" y="454"/>
                    </a:lnTo>
                    <a:lnTo>
                      <a:pt x="0" y="1093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24" name="Oval 279">
                <a:extLst>
                  <a:ext uri="{FF2B5EF4-FFF2-40B4-BE49-F238E27FC236}">
                    <a16:creationId xmlns:a16="http://schemas.microsoft.com/office/drawing/2014/main" xmlns="" id="{23175A5B-A664-4E9D-9BDF-D89F5F3F6C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96788" y="14263688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65" name="Group 564">
              <a:extLst>
                <a:ext uri="{FF2B5EF4-FFF2-40B4-BE49-F238E27FC236}">
                  <a16:creationId xmlns:a16="http://schemas.microsoft.com/office/drawing/2014/main" xmlns="" id="{65EEFAA2-EDF3-499F-AAE1-D7B54893C766}"/>
                </a:ext>
              </a:extLst>
            </p:cNvPr>
            <p:cNvGrpSpPr/>
            <p:nvPr/>
          </p:nvGrpSpPr>
          <p:grpSpPr>
            <a:xfrm>
              <a:off x="12615863" y="9596438"/>
              <a:ext cx="461962" cy="3932237"/>
              <a:chOff x="12615863" y="9596438"/>
              <a:chExt cx="461962" cy="3932237"/>
            </a:xfrm>
          </p:grpSpPr>
          <p:sp>
            <p:nvSpPr>
              <p:cNvPr id="307" name="Freeform 262">
                <a:extLst>
                  <a:ext uri="{FF2B5EF4-FFF2-40B4-BE49-F238E27FC236}">
                    <a16:creationId xmlns:a16="http://schemas.microsoft.com/office/drawing/2014/main" xmlns="" id="{11B8214F-3A14-4EA6-8BCF-7C429F90E2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15863" y="9596438"/>
                <a:ext cx="371475" cy="3768725"/>
              </a:xfrm>
              <a:custGeom>
                <a:avLst/>
                <a:gdLst>
                  <a:gd name="T0" fmla="*/ 0 w 234"/>
                  <a:gd name="T1" fmla="*/ 0 h 2374"/>
                  <a:gd name="T2" fmla="*/ 0 w 234"/>
                  <a:gd name="T3" fmla="*/ 1274 h 2374"/>
                  <a:gd name="T4" fmla="*/ 234 w 234"/>
                  <a:gd name="T5" fmla="*/ 1618 h 2374"/>
                  <a:gd name="T6" fmla="*/ 234 w 234"/>
                  <a:gd name="T7" fmla="*/ 2374 h 2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4" h="2374">
                    <a:moveTo>
                      <a:pt x="0" y="0"/>
                    </a:moveTo>
                    <a:lnTo>
                      <a:pt x="0" y="1274"/>
                    </a:lnTo>
                    <a:lnTo>
                      <a:pt x="234" y="1618"/>
                    </a:lnTo>
                    <a:lnTo>
                      <a:pt x="234" y="2374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25" name="Oval 280">
                <a:extLst>
                  <a:ext uri="{FF2B5EF4-FFF2-40B4-BE49-F238E27FC236}">
                    <a16:creationId xmlns:a16="http://schemas.microsoft.com/office/drawing/2014/main" xmlns="" id="{32C52764-41A7-4CB6-9E1B-258C6A4A3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96850" y="13347700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67" name="Group 566">
            <a:extLst>
              <a:ext uri="{FF2B5EF4-FFF2-40B4-BE49-F238E27FC236}">
                <a16:creationId xmlns:a16="http://schemas.microsoft.com/office/drawing/2014/main" xmlns="" id="{E05FF95A-3B61-4CA4-9EA7-59496A1921B0}"/>
              </a:ext>
            </a:extLst>
          </p:cNvPr>
          <p:cNvGrpSpPr/>
          <p:nvPr/>
        </p:nvGrpSpPr>
        <p:grpSpPr>
          <a:xfrm>
            <a:off x="12942888" y="9601200"/>
            <a:ext cx="179388" cy="1998663"/>
            <a:chOff x="12942888" y="9601200"/>
            <a:chExt cx="179388" cy="1998663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sp>
          <p:nvSpPr>
            <p:cNvPr id="308" name="Line 263">
              <a:extLst>
                <a:ext uri="{FF2B5EF4-FFF2-40B4-BE49-F238E27FC236}">
                  <a16:creationId xmlns:a16="http://schemas.microsoft.com/office/drawing/2014/main" xmlns="" id="{48D082DF-47A9-4A61-AF09-311EFBD731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031788" y="9601200"/>
              <a:ext cx="0" cy="1843088"/>
            </a:xfrm>
            <a:prstGeom prst="lin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6" name="Oval 281">
              <a:extLst>
                <a:ext uri="{FF2B5EF4-FFF2-40B4-BE49-F238E27FC236}">
                  <a16:creationId xmlns:a16="http://schemas.microsoft.com/office/drawing/2014/main" xmlns="" id="{8CE6FD4B-1FDA-4DE9-9E3D-3050363046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42888" y="11418888"/>
              <a:ext cx="179388" cy="180975"/>
            </a:xfrm>
            <a:prstGeom prst="ellipse">
              <a:avLst/>
            </a:prstGeom>
            <a:noFill/>
            <a:ln w="793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70" name="Group 669">
            <a:extLst>
              <a:ext uri="{FF2B5EF4-FFF2-40B4-BE49-F238E27FC236}">
                <a16:creationId xmlns:a16="http://schemas.microsoft.com/office/drawing/2014/main" xmlns="" id="{C534CCAC-CA1C-4723-B81F-B827C26AB77F}"/>
              </a:ext>
            </a:extLst>
          </p:cNvPr>
          <p:cNvGrpSpPr/>
          <p:nvPr/>
        </p:nvGrpSpPr>
        <p:grpSpPr>
          <a:xfrm>
            <a:off x="11691938" y="9596438"/>
            <a:ext cx="534988" cy="6831012"/>
            <a:chOff x="11691938" y="9596438"/>
            <a:chExt cx="534988" cy="6831012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62" name="Group 561">
              <a:extLst>
                <a:ext uri="{FF2B5EF4-FFF2-40B4-BE49-F238E27FC236}">
                  <a16:creationId xmlns:a16="http://schemas.microsoft.com/office/drawing/2014/main" xmlns="" id="{CBC99CC4-813B-42E7-B3B5-5D3275655221}"/>
                </a:ext>
              </a:extLst>
            </p:cNvPr>
            <p:cNvGrpSpPr/>
            <p:nvPr/>
          </p:nvGrpSpPr>
          <p:grpSpPr>
            <a:xfrm>
              <a:off x="11691938" y="9596438"/>
              <a:ext cx="180975" cy="2906713"/>
              <a:chOff x="11691938" y="9596438"/>
              <a:chExt cx="180975" cy="2906713"/>
            </a:xfrm>
          </p:grpSpPr>
          <p:sp>
            <p:nvSpPr>
              <p:cNvPr id="305" name="Line 260">
                <a:extLst>
                  <a:ext uri="{FF2B5EF4-FFF2-40B4-BE49-F238E27FC236}">
                    <a16:creationId xmlns:a16="http://schemas.microsoft.com/office/drawing/2014/main" xmlns="" id="{1AC4D763-C62E-4182-9857-3027EDD2C0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782425" y="9596438"/>
                <a:ext cx="0" cy="2749550"/>
              </a:xfrm>
              <a:prstGeom prst="lin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22" name="Oval 277">
                <a:extLst>
                  <a:ext uri="{FF2B5EF4-FFF2-40B4-BE49-F238E27FC236}">
                    <a16:creationId xmlns:a16="http://schemas.microsoft.com/office/drawing/2014/main" xmlns="" id="{C5D935CC-0C00-4ACB-B314-797A47AF2D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1938" y="12323763"/>
                <a:ext cx="180975" cy="179388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63" name="Group 562">
              <a:extLst>
                <a:ext uri="{FF2B5EF4-FFF2-40B4-BE49-F238E27FC236}">
                  <a16:creationId xmlns:a16="http://schemas.microsoft.com/office/drawing/2014/main" xmlns="" id="{86453A01-6135-48C8-8E19-A1CBF57C58BF}"/>
                </a:ext>
              </a:extLst>
            </p:cNvPr>
            <p:cNvGrpSpPr/>
            <p:nvPr/>
          </p:nvGrpSpPr>
          <p:grpSpPr>
            <a:xfrm>
              <a:off x="11782425" y="10764838"/>
              <a:ext cx="444501" cy="5662612"/>
              <a:chOff x="11782425" y="10764838"/>
              <a:chExt cx="444501" cy="5662612"/>
            </a:xfrm>
          </p:grpSpPr>
          <p:sp>
            <p:nvSpPr>
              <p:cNvPr id="312" name="Freeform 267">
                <a:extLst>
                  <a:ext uri="{FF2B5EF4-FFF2-40B4-BE49-F238E27FC236}">
                    <a16:creationId xmlns:a16="http://schemas.microsoft.com/office/drawing/2014/main" xmlns="" id="{E6DBDB04-3D9C-480D-B172-F8FC2CC0B3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2425" y="10764838"/>
                <a:ext cx="354013" cy="5507038"/>
              </a:xfrm>
              <a:custGeom>
                <a:avLst/>
                <a:gdLst>
                  <a:gd name="T0" fmla="*/ 0 w 223"/>
                  <a:gd name="T1" fmla="*/ 0 h 3469"/>
                  <a:gd name="T2" fmla="*/ 223 w 223"/>
                  <a:gd name="T3" fmla="*/ 321 h 3469"/>
                  <a:gd name="T4" fmla="*/ 223 w 223"/>
                  <a:gd name="T5" fmla="*/ 3469 h 3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3" h="3469">
                    <a:moveTo>
                      <a:pt x="0" y="0"/>
                    </a:moveTo>
                    <a:lnTo>
                      <a:pt x="223" y="321"/>
                    </a:lnTo>
                    <a:lnTo>
                      <a:pt x="223" y="3469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27" name="Oval 282">
                <a:extLst>
                  <a:ext uri="{FF2B5EF4-FFF2-40B4-BE49-F238E27FC236}">
                    <a16:creationId xmlns:a16="http://schemas.microsoft.com/office/drawing/2014/main" xmlns="" id="{44CF0F82-525E-450A-B089-7F7B961416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47538" y="16246475"/>
                <a:ext cx="179388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72" name="Group 671">
            <a:extLst>
              <a:ext uri="{FF2B5EF4-FFF2-40B4-BE49-F238E27FC236}">
                <a16:creationId xmlns:a16="http://schemas.microsoft.com/office/drawing/2014/main" xmlns="" id="{9FBEDDE4-D134-4FD2-A216-43E5E748CDA4}"/>
              </a:ext>
            </a:extLst>
          </p:cNvPr>
          <p:cNvGrpSpPr/>
          <p:nvPr/>
        </p:nvGrpSpPr>
        <p:grpSpPr>
          <a:xfrm>
            <a:off x="12947650" y="9596438"/>
            <a:ext cx="1273175" cy="6896100"/>
            <a:chOff x="12947650" y="9596438"/>
            <a:chExt cx="1273175" cy="6896100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69" name="Group 568">
              <a:extLst>
                <a:ext uri="{FF2B5EF4-FFF2-40B4-BE49-F238E27FC236}">
                  <a16:creationId xmlns:a16="http://schemas.microsoft.com/office/drawing/2014/main" xmlns="" id="{433CC86B-7878-47F0-9354-858FB0D8D273}"/>
                </a:ext>
              </a:extLst>
            </p:cNvPr>
            <p:cNvGrpSpPr/>
            <p:nvPr/>
          </p:nvGrpSpPr>
          <p:grpSpPr>
            <a:xfrm>
              <a:off x="12947650" y="12379325"/>
              <a:ext cx="506413" cy="3521076"/>
              <a:chOff x="12947650" y="12379325"/>
              <a:chExt cx="506413" cy="3521076"/>
            </a:xfrm>
          </p:grpSpPr>
          <p:sp>
            <p:nvSpPr>
              <p:cNvPr id="315" name="Freeform 270">
                <a:extLst>
                  <a:ext uri="{FF2B5EF4-FFF2-40B4-BE49-F238E27FC236}">
                    <a16:creationId xmlns:a16="http://schemas.microsoft.com/office/drawing/2014/main" xmlns="" id="{158081CB-4A42-47FD-A4A6-037CF8E86A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38138" y="12379325"/>
                <a:ext cx="415925" cy="3368675"/>
              </a:xfrm>
              <a:custGeom>
                <a:avLst/>
                <a:gdLst>
                  <a:gd name="T0" fmla="*/ 262 w 262"/>
                  <a:gd name="T1" fmla="*/ 0 h 2122"/>
                  <a:gd name="T2" fmla="*/ 262 w 262"/>
                  <a:gd name="T3" fmla="*/ 1278 h 2122"/>
                  <a:gd name="T4" fmla="*/ 0 w 262"/>
                  <a:gd name="T5" fmla="*/ 1661 h 2122"/>
                  <a:gd name="T6" fmla="*/ 0 w 262"/>
                  <a:gd name="T7" fmla="*/ 2122 h 2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2" h="2122">
                    <a:moveTo>
                      <a:pt x="262" y="0"/>
                    </a:moveTo>
                    <a:lnTo>
                      <a:pt x="262" y="1278"/>
                    </a:lnTo>
                    <a:lnTo>
                      <a:pt x="0" y="1661"/>
                    </a:lnTo>
                    <a:lnTo>
                      <a:pt x="0" y="2122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28" name="Oval 283">
                <a:extLst>
                  <a:ext uri="{FF2B5EF4-FFF2-40B4-BE49-F238E27FC236}">
                    <a16:creationId xmlns:a16="http://schemas.microsoft.com/office/drawing/2014/main" xmlns="" id="{C56987F3-0371-4706-8EB5-723C22F213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47650" y="15721013"/>
                <a:ext cx="180975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68" name="Group 567">
              <a:extLst>
                <a:ext uri="{FF2B5EF4-FFF2-40B4-BE49-F238E27FC236}">
                  <a16:creationId xmlns:a16="http://schemas.microsoft.com/office/drawing/2014/main" xmlns="" id="{03853F76-2F97-406B-AB57-07710F0313CF}"/>
                </a:ext>
              </a:extLst>
            </p:cNvPr>
            <p:cNvGrpSpPr/>
            <p:nvPr/>
          </p:nvGrpSpPr>
          <p:grpSpPr>
            <a:xfrm>
              <a:off x="13449300" y="9596438"/>
              <a:ext cx="771525" cy="6896100"/>
              <a:chOff x="13449300" y="9596438"/>
              <a:chExt cx="771525" cy="6896100"/>
            </a:xfrm>
          </p:grpSpPr>
          <p:sp>
            <p:nvSpPr>
              <p:cNvPr id="309" name="Freeform 264">
                <a:extLst>
                  <a:ext uri="{FF2B5EF4-FFF2-40B4-BE49-F238E27FC236}">
                    <a16:creationId xmlns:a16="http://schemas.microsoft.com/office/drawing/2014/main" xmlns="" id="{4DFC3A28-F8B5-4718-931B-B1E05FB8FD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49300" y="9596438"/>
                <a:ext cx="681038" cy="6737350"/>
              </a:xfrm>
              <a:custGeom>
                <a:avLst/>
                <a:gdLst>
                  <a:gd name="T0" fmla="*/ 0 w 429"/>
                  <a:gd name="T1" fmla="*/ 0 h 4244"/>
                  <a:gd name="T2" fmla="*/ 0 w 429"/>
                  <a:gd name="T3" fmla="*/ 1750 h 4244"/>
                  <a:gd name="T4" fmla="*/ 429 w 429"/>
                  <a:gd name="T5" fmla="*/ 2371 h 4244"/>
                  <a:gd name="T6" fmla="*/ 429 w 429"/>
                  <a:gd name="T7" fmla="*/ 4244 h 4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9" h="4244">
                    <a:moveTo>
                      <a:pt x="0" y="0"/>
                    </a:moveTo>
                    <a:lnTo>
                      <a:pt x="0" y="1750"/>
                    </a:lnTo>
                    <a:lnTo>
                      <a:pt x="429" y="2371"/>
                    </a:lnTo>
                    <a:lnTo>
                      <a:pt x="429" y="4244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29" name="Oval 284">
                <a:extLst>
                  <a:ext uri="{FF2B5EF4-FFF2-40B4-BE49-F238E27FC236}">
                    <a16:creationId xmlns:a16="http://schemas.microsoft.com/office/drawing/2014/main" xmlns="" id="{7CB85354-F03E-44A7-9B3C-30CCFC14D6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39850" y="16311563"/>
                <a:ext cx="180975" cy="180975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73" name="Group 672">
            <a:extLst>
              <a:ext uri="{FF2B5EF4-FFF2-40B4-BE49-F238E27FC236}">
                <a16:creationId xmlns:a16="http://schemas.microsoft.com/office/drawing/2014/main" xmlns="" id="{7D6A1A79-648D-4330-AC3C-D9B3BE4FADB3}"/>
              </a:ext>
            </a:extLst>
          </p:cNvPr>
          <p:cNvGrpSpPr/>
          <p:nvPr/>
        </p:nvGrpSpPr>
        <p:grpSpPr>
          <a:xfrm>
            <a:off x="13769975" y="9601200"/>
            <a:ext cx="765176" cy="4346576"/>
            <a:chOff x="13769975" y="9601200"/>
            <a:chExt cx="765176" cy="4346576"/>
          </a:xfrm>
          <a:effectLst>
            <a:outerShdw blurRad="152400" sx="102000" sy="102000" algn="ctr" rotWithShape="0">
              <a:schemeClr val="accent1">
                <a:alpha val="82000"/>
              </a:schemeClr>
            </a:outerShdw>
          </a:effectLst>
        </p:grpSpPr>
        <p:grpSp>
          <p:nvGrpSpPr>
            <p:cNvPr id="570" name="Group 569">
              <a:extLst>
                <a:ext uri="{FF2B5EF4-FFF2-40B4-BE49-F238E27FC236}">
                  <a16:creationId xmlns:a16="http://schemas.microsoft.com/office/drawing/2014/main" xmlns="" id="{FF2A7DEE-2A51-414C-B71C-D681C72D8398}"/>
                </a:ext>
              </a:extLst>
            </p:cNvPr>
            <p:cNvGrpSpPr/>
            <p:nvPr/>
          </p:nvGrpSpPr>
          <p:grpSpPr>
            <a:xfrm>
              <a:off x="13769975" y="10509250"/>
              <a:ext cx="180975" cy="1768476"/>
              <a:chOff x="13769975" y="10509250"/>
              <a:chExt cx="180975" cy="1768476"/>
            </a:xfrm>
          </p:grpSpPr>
          <p:sp>
            <p:nvSpPr>
              <p:cNvPr id="316" name="Line 271">
                <a:extLst>
                  <a:ext uri="{FF2B5EF4-FFF2-40B4-BE49-F238E27FC236}">
                    <a16:creationId xmlns:a16="http://schemas.microsoft.com/office/drawing/2014/main" xmlns="" id="{B8B38206-0267-4846-9E1C-379740B3BB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860463" y="10509250"/>
                <a:ext cx="0" cy="1611313"/>
              </a:xfrm>
              <a:prstGeom prst="lin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30" name="Oval 285">
                <a:extLst>
                  <a:ext uri="{FF2B5EF4-FFF2-40B4-BE49-F238E27FC236}">
                    <a16:creationId xmlns:a16="http://schemas.microsoft.com/office/drawing/2014/main" xmlns="" id="{6EAEA196-79F3-492B-888F-DBE34F9FD9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69975" y="12098338"/>
                <a:ext cx="180975" cy="179388"/>
              </a:xfrm>
              <a:prstGeom prst="ellipse">
                <a:avLst/>
              </a:prstGeom>
              <a:solidFill>
                <a:schemeClr val="accent1"/>
              </a:solidFill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571" name="Group 570">
              <a:extLst>
                <a:ext uri="{FF2B5EF4-FFF2-40B4-BE49-F238E27FC236}">
                  <a16:creationId xmlns:a16="http://schemas.microsoft.com/office/drawing/2014/main" xmlns="" id="{CC2888BF-3FDB-4CFC-AB3A-9DAA59417E14}"/>
                </a:ext>
              </a:extLst>
            </p:cNvPr>
            <p:cNvGrpSpPr/>
            <p:nvPr/>
          </p:nvGrpSpPr>
          <p:grpSpPr>
            <a:xfrm>
              <a:off x="13865225" y="9601200"/>
              <a:ext cx="669926" cy="4346576"/>
              <a:chOff x="13865225" y="9601200"/>
              <a:chExt cx="669926" cy="4346576"/>
            </a:xfrm>
          </p:grpSpPr>
          <p:sp>
            <p:nvSpPr>
              <p:cNvPr id="310" name="Freeform 265">
                <a:extLst>
                  <a:ext uri="{FF2B5EF4-FFF2-40B4-BE49-F238E27FC236}">
                    <a16:creationId xmlns:a16="http://schemas.microsoft.com/office/drawing/2014/main" xmlns="" id="{C5EBF497-BE53-4BCA-AEB9-C3BE8BAEBB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5225" y="9601200"/>
                <a:ext cx="581025" cy="4186238"/>
              </a:xfrm>
              <a:custGeom>
                <a:avLst/>
                <a:gdLst>
                  <a:gd name="T0" fmla="*/ 0 w 366"/>
                  <a:gd name="T1" fmla="*/ 0 h 2637"/>
                  <a:gd name="T2" fmla="*/ 0 w 366"/>
                  <a:gd name="T3" fmla="*/ 572 h 2637"/>
                  <a:gd name="T4" fmla="*/ 366 w 366"/>
                  <a:gd name="T5" fmla="*/ 1104 h 2637"/>
                  <a:gd name="T6" fmla="*/ 366 w 366"/>
                  <a:gd name="T7" fmla="*/ 2637 h 26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6" h="2637">
                    <a:moveTo>
                      <a:pt x="0" y="0"/>
                    </a:moveTo>
                    <a:lnTo>
                      <a:pt x="0" y="572"/>
                    </a:lnTo>
                    <a:lnTo>
                      <a:pt x="366" y="1104"/>
                    </a:lnTo>
                    <a:lnTo>
                      <a:pt x="366" y="2637"/>
                    </a:lnTo>
                  </a:path>
                </a:pathLst>
              </a:cu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31" name="Oval 286">
                <a:extLst>
                  <a:ext uri="{FF2B5EF4-FFF2-40B4-BE49-F238E27FC236}">
                    <a16:creationId xmlns:a16="http://schemas.microsoft.com/office/drawing/2014/main" xmlns="" id="{E91E6AA0-DEB2-46A7-8099-6C60ABC0F3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55763" y="13768388"/>
                <a:ext cx="179388" cy="179388"/>
              </a:xfrm>
              <a:prstGeom prst="ellipse">
                <a:avLst/>
              </a:prstGeom>
              <a:noFill/>
              <a:ln w="793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619" name="Freeform 290">
            <a:extLst>
              <a:ext uri="{FF2B5EF4-FFF2-40B4-BE49-F238E27FC236}">
                <a16:creationId xmlns:a16="http://schemas.microsoft.com/office/drawing/2014/main" xmlns="" id="{E959D78B-6957-44E4-B29D-2C2B5108D3E6}"/>
              </a:ext>
            </a:extLst>
          </p:cNvPr>
          <p:cNvSpPr>
            <a:spLocks/>
          </p:cNvSpPr>
          <p:nvPr/>
        </p:nvSpPr>
        <p:spPr bwMode="auto">
          <a:xfrm>
            <a:off x="9997191" y="4758310"/>
            <a:ext cx="4397112" cy="4197799"/>
          </a:xfrm>
          <a:custGeom>
            <a:avLst/>
            <a:gdLst>
              <a:gd name="T0" fmla="*/ 1480 w 1560"/>
              <a:gd name="T1" fmla="*/ 1490 h 1490"/>
              <a:gd name="T2" fmla="*/ 80 w 1560"/>
              <a:gd name="T3" fmla="*/ 1490 h 1490"/>
              <a:gd name="T4" fmla="*/ 0 w 1560"/>
              <a:gd name="T5" fmla="*/ 1410 h 1490"/>
              <a:gd name="T6" fmla="*/ 0 w 1560"/>
              <a:gd name="T7" fmla="*/ 80 h 1490"/>
              <a:gd name="T8" fmla="*/ 80 w 1560"/>
              <a:gd name="T9" fmla="*/ 0 h 1490"/>
              <a:gd name="T10" fmla="*/ 1480 w 1560"/>
              <a:gd name="T11" fmla="*/ 0 h 1490"/>
              <a:gd name="T12" fmla="*/ 1560 w 1560"/>
              <a:gd name="T13" fmla="*/ 80 h 1490"/>
              <a:gd name="T14" fmla="*/ 1560 w 1560"/>
              <a:gd name="T15" fmla="*/ 1410 h 1490"/>
              <a:gd name="T16" fmla="*/ 1480 w 1560"/>
              <a:gd name="T17" fmla="*/ 1490 h 1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60" h="1490">
                <a:moveTo>
                  <a:pt x="1480" y="1490"/>
                </a:moveTo>
                <a:cubicBezTo>
                  <a:pt x="80" y="1490"/>
                  <a:pt x="80" y="1490"/>
                  <a:pt x="80" y="1490"/>
                </a:cubicBezTo>
                <a:cubicBezTo>
                  <a:pt x="36" y="1490"/>
                  <a:pt x="0" y="1454"/>
                  <a:pt x="0" y="141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36"/>
                  <a:pt x="36" y="0"/>
                  <a:pt x="80" y="0"/>
                </a:cubicBezTo>
                <a:cubicBezTo>
                  <a:pt x="1480" y="0"/>
                  <a:pt x="1480" y="0"/>
                  <a:pt x="1480" y="0"/>
                </a:cubicBezTo>
                <a:cubicBezTo>
                  <a:pt x="1524" y="0"/>
                  <a:pt x="1560" y="36"/>
                  <a:pt x="1560" y="80"/>
                </a:cubicBezTo>
                <a:cubicBezTo>
                  <a:pt x="1560" y="1410"/>
                  <a:pt x="1560" y="1410"/>
                  <a:pt x="1560" y="1410"/>
                </a:cubicBezTo>
                <a:cubicBezTo>
                  <a:pt x="1560" y="1454"/>
                  <a:pt x="1524" y="1490"/>
                  <a:pt x="1480" y="14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079500" dist="457200" dir="8100000" algn="tr" rotWithShape="0">
              <a:schemeClr val="accent1">
                <a:lumMod val="75000"/>
                <a:alpha val="92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811A305-46FF-4592-A54A-C8BD92D7DEB8}"/>
              </a:ext>
            </a:extLst>
          </p:cNvPr>
          <p:cNvSpPr txBox="1"/>
          <p:nvPr/>
        </p:nvSpPr>
        <p:spPr>
          <a:xfrm>
            <a:off x="10707444" y="6145943"/>
            <a:ext cx="29722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Cuid</a:t>
            </a:r>
            <a:r>
              <a:rPr kumimoji="0" lang="en-US" sz="7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@</a:t>
            </a:r>
            <a:endParaRPr kumimoji="0" lang="en-US" sz="72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688" name="TextBox 687">
            <a:extLst>
              <a:ext uri="{FF2B5EF4-FFF2-40B4-BE49-F238E27FC236}">
                <a16:creationId xmlns:a16="http://schemas.microsoft.com/office/drawing/2014/main" xmlns="" id="{FD4F544B-BF39-4F13-99D9-FD42192332D0}"/>
              </a:ext>
            </a:extLst>
          </p:cNvPr>
          <p:cNvSpPr txBox="1"/>
          <p:nvPr/>
        </p:nvSpPr>
        <p:spPr>
          <a:xfrm>
            <a:off x="10544102" y="7169947"/>
            <a:ext cx="32989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Central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Única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Identificação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392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4.90431E-6 5.55556E-7 L 4.90431E-6 0.25 " pathEditMode="relative" rAng="0" ptsTypes="AA">
                                      <p:cBhvr>
                                        <p:cTn id="14" dur="1500" spd="-1000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4.23903E-6 -2.59259E-6 L -0.09185 0.00116 " pathEditMode="relative" rAng="0" ptsTypes="AA">
                                      <p:cBhvr>
                                        <p:cTn id="18" dur="1500" spd="-100000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96" y="5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4.90431E-6 -1.48148E-6 L -6.50957E-5 -0.16342 " pathEditMode="relative" rAng="0" ptsTypes="AA">
                                      <p:cBhvr>
                                        <p:cTn id="22" dur="1500" spd="-100000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" y="-817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43041E-6 -2.59259E-6 L 0.097 -0.00127 " pathEditMode="relative" rAng="0" ptsTypes="AA">
                                      <p:cBhvr>
                                        <p:cTn id="26" dur="1500" spd="-100000" fill="hold"/>
                                        <p:tgtEl>
                                          <p:spTgt spid="6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50" y="-6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10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10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10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10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10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10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10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10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1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13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15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100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1000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10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15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13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17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10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1000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1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1000"/>
                                        <p:tgtEl>
                                          <p:spTgt spid="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4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10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1000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4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10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2000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13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4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10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1500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4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10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7" dur="10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0" dur="10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2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3" dur="10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10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10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2" dur="10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5" dur="10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8" dur="10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2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1" dur="10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2" presetClass="entr" presetSubtype="2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4" dur="10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10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22" presetClass="entr" presetSubtype="8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10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1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6" dur="10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10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13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1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14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4"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22DADCA9-F3F0-4B73-AD03-F235D81969E7}"/>
              </a:ext>
            </a:extLst>
          </p:cNvPr>
          <p:cNvGrpSpPr/>
          <p:nvPr/>
        </p:nvGrpSpPr>
        <p:grpSpPr>
          <a:xfrm>
            <a:off x="8083934" y="4014365"/>
            <a:ext cx="4380833" cy="4059993"/>
            <a:chOff x="6786563" y="1833563"/>
            <a:chExt cx="5830888" cy="5403850"/>
          </a:xfrm>
        </p:grpSpPr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xmlns="" id="{0D901BBF-4B18-48E8-9BED-C40B9C1D6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1833563"/>
              <a:ext cx="5830888" cy="5403850"/>
            </a:xfrm>
            <a:custGeom>
              <a:avLst/>
              <a:gdLst>
                <a:gd name="T0" fmla="*/ 1845 w 2112"/>
                <a:gd name="T1" fmla="*/ 29 h 1956"/>
                <a:gd name="T2" fmla="*/ 1763 w 2112"/>
                <a:gd name="T3" fmla="*/ 1 h 1956"/>
                <a:gd name="T4" fmla="*/ 1523 w 2112"/>
                <a:gd name="T5" fmla="*/ 63 h 1956"/>
                <a:gd name="T6" fmla="*/ 583 w 2112"/>
                <a:gd name="T7" fmla="*/ 1942 h 1956"/>
                <a:gd name="T8" fmla="*/ 724 w 2112"/>
                <a:gd name="T9" fmla="*/ 1905 h 1956"/>
                <a:gd name="T10" fmla="*/ 1430 w 2112"/>
                <a:gd name="T11" fmla="*/ 1301 h 1956"/>
                <a:gd name="T12" fmla="*/ 1845 w 2112"/>
                <a:gd name="T13" fmla="*/ 29 h 1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12" h="1956">
                  <a:moveTo>
                    <a:pt x="1845" y="29"/>
                  </a:moveTo>
                  <a:cubicBezTo>
                    <a:pt x="1803" y="6"/>
                    <a:pt x="1796" y="7"/>
                    <a:pt x="1763" y="1"/>
                  </a:cubicBezTo>
                  <a:cubicBezTo>
                    <a:pt x="1702" y="0"/>
                    <a:pt x="1654" y="2"/>
                    <a:pt x="1523" y="63"/>
                  </a:cubicBezTo>
                  <a:cubicBezTo>
                    <a:pt x="723" y="492"/>
                    <a:pt x="0" y="1956"/>
                    <a:pt x="583" y="1942"/>
                  </a:cubicBezTo>
                  <a:cubicBezTo>
                    <a:pt x="647" y="1934"/>
                    <a:pt x="666" y="1927"/>
                    <a:pt x="724" y="1905"/>
                  </a:cubicBezTo>
                  <a:cubicBezTo>
                    <a:pt x="999" y="1783"/>
                    <a:pt x="1239" y="1535"/>
                    <a:pt x="1430" y="1301"/>
                  </a:cubicBezTo>
                  <a:cubicBezTo>
                    <a:pt x="1702" y="951"/>
                    <a:pt x="2112" y="241"/>
                    <a:pt x="1845" y="29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xmlns="" id="{BD0D88B4-CD1A-498F-9241-5207D6545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1450" y="1866901"/>
              <a:ext cx="3563938" cy="4668838"/>
            </a:xfrm>
            <a:custGeom>
              <a:avLst/>
              <a:gdLst>
                <a:gd name="T0" fmla="*/ 7 w 1291"/>
                <a:gd name="T1" fmla="*/ 1690 h 1690"/>
                <a:gd name="T2" fmla="*/ 1291 w 1291"/>
                <a:gd name="T3" fmla="*/ 0 h 1690"/>
                <a:gd name="T4" fmla="*/ 7 w 1291"/>
                <a:gd name="T5" fmla="*/ 169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1" h="1690">
                  <a:moveTo>
                    <a:pt x="7" y="1690"/>
                  </a:moveTo>
                  <a:cubicBezTo>
                    <a:pt x="32" y="1168"/>
                    <a:pt x="730" y="167"/>
                    <a:pt x="1291" y="0"/>
                  </a:cubicBezTo>
                  <a:cubicBezTo>
                    <a:pt x="442" y="243"/>
                    <a:pt x="0" y="903"/>
                    <a:pt x="7" y="169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6514018D-2997-4F58-9DF8-E67AB5A6CEFE}"/>
              </a:ext>
            </a:extLst>
          </p:cNvPr>
          <p:cNvGrpSpPr/>
          <p:nvPr/>
        </p:nvGrpSpPr>
        <p:grpSpPr>
          <a:xfrm>
            <a:off x="8213939" y="4737149"/>
            <a:ext cx="5979067" cy="5480513"/>
            <a:chOff x="6959600" y="2795588"/>
            <a:chExt cx="7958138" cy="7294563"/>
          </a:xfrm>
        </p:grpSpPr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xmlns="" id="{3436DE84-EA66-45B5-A16A-78167728B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8663" y="3054351"/>
              <a:ext cx="7839075" cy="7035800"/>
            </a:xfrm>
            <a:custGeom>
              <a:avLst/>
              <a:gdLst>
                <a:gd name="T0" fmla="*/ 2193 w 2839"/>
                <a:gd name="T1" fmla="*/ 0 h 2547"/>
                <a:gd name="T2" fmla="*/ 1625 w 2839"/>
                <a:gd name="T3" fmla="*/ 318 h 2547"/>
                <a:gd name="T4" fmla="*/ 364 w 2839"/>
                <a:gd name="T5" fmla="*/ 2526 h 2547"/>
                <a:gd name="T6" fmla="*/ 487 w 2839"/>
                <a:gd name="T7" fmla="*/ 2539 h 2547"/>
                <a:gd name="T8" fmla="*/ 2193 w 2839"/>
                <a:gd name="T9" fmla="*/ 0 h 2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39" h="2547">
                  <a:moveTo>
                    <a:pt x="2193" y="0"/>
                  </a:moveTo>
                  <a:cubicBezTo>
                    <a:pt x="1989" y="22"/>
                    <a:pt x="1783" y="187"/>
                    <a:pt x="1625" y="318"/>
                  </a:cubicBezTo>
                  <a:cubicBezTo>
                    <a:pt x="937" y="910"/>
                    <a:pt x="0" y="2275"/>
                    <a:pt x="364" y="2526"/>
                  </a:cubicBezTo>
                  <a:cubicBezTo>
                    <a:pt x="414" y="2547"/>
                    <a:pt x="433" y="2545"/>
                    <a:pt x="487" y="2539"/>
                  </a:cubicBezTo>
                  <a:cubicBezTo>
                    <a:pt x="1305" y="2357"/>
                    <a:pt x="2839" y="29"/>
                    <a:pt x="2193" y="0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xmlns="" id="{F436DB6D-8793-4FAD-8D56-4E63EC4DA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600" y="2795588"/>
              <a:ext cx="6270625" cy="7131050"/>
            </a:xfrm>
            <a:custGeom>
              <a:avLst/>
              <a:gdLst>
                <a:gd name="T0" fmla="*/ 1649 w 2271"/>
                <a:gd name="T1" fmla="*/ 10 h 2582"/>
                <a:gd name="T2" fmla="*/ 118 w 2271"/>
                <a:gd name="T3" fmla="*/ 1975 h 2582"/>
                <a:gd name="T4" fmla="*/ 365 w 2271"/>
                <a:gd name="T5" fmla="*/ 2582 h 2582"/>
                <a:gd name="T6" fmla="*/ 2271 w 2271"/>
                <a:gd name="T7" fmla="*/ 96 h 2582"/>
                <a:gd name="T8" fmla="*/ 1649 w 2271"/>
                <a:gd name="T9" fmla="*/ 10 h 2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1" h="2582">
                  <a:moveTo>
                    <a:pt x="1649" y="10"/>
                  </a:moveTo>
                  <a:cubicBezTo>
                    <a:pt x="1125" y="46"/>
                    <a:pt x="0" y="1384"/>
                    <a:pt x="118" y="1975"/>
                  </a:cubicBezTo>
                  <a:cubicBezTo>
                    <a:pt x="167" y="2206"/>
                    <a:pt x="220" y="2346"/>
                    <a:pt x="365" y="2582"/>
                  </a:cubicBezTo>
                  <a:cubicBezTo>
                    <a:pt x="94" y="2094"/>
                    <a:pt x="1662" y="69"/>
                    <a:pt x="2271" y="96"/>
                  </a:cubicBezTo>
                  <a:cubicBezTo>
                    <a:pt x="2099" y="41"/>
                    <a:pt x="1957" y="0"/>
                    <a:pt x="1649" y="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70BC44E8-FD64-4E4A-BE70-C1B3FAEC507F}"/>
              </a:ext>
            </a:extLst>
          </p:cNvPr>
          <p:cNvGrpSpPr/>
          <p:nvPr/>
        </p:nvGrpSpPr>
        <p:grpSpPr>
          <a:xfrm>
            <a:off x="9113244" y="4083542"/>
            <a:ext cx="5788233" cy="6586157"/>
            <a:chOff x="8156575" y="1925638"/>
            <a:chExt cx="7704138" cy="8766175"/>
          </a:xfrm>
        </p:grpSpPr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xmlns="" id="{D1D512F1-FE84-4BA8-AEC1-F03E1E231A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6575" y="1925638"/>
              <a:ext cx="7646988" cy="8505825"/>
            </a:xfrm>
            <a:custGeom>
              <a:avLst/>
              <a:gdLst>
                <a:gd name="T0" fmla="*/ 2294 w 2770"/>
                <a:gd name="T1" fmla="*/ 96 h 3080"/>
                <a:gd name="T2" fmla="*/ 301 w 2770"/>
                <a:gd name="T3" fmla="*/ 2738 h 3080"/>
                <a:gd name="T4" fmla="*/ 725 w 2770"/>
                <a:gd name="T5" fmla="*/ 3080 h 3080"/>
                <a:gd name="T6" fmla="*/ 711 w 2770"/>
                <a:gd name="T7" fmla="*/ 3065 h 3080"/>
                <a:gd name="T8" fmla="*/ 2733 w 2770"/>
                <a:gd name="T9" fmla="*/ 414 h 3080"/>
                <a:gd name="T10" fmla="*/ 2754 w 2770"/>
                <a:gd name="T11" fmla="*/ 422 h 3080"/>
                <a:gd name="T12" fmla="*/ 2770 w 2770"/>
                <a:gd name="T13" fmla="*/ 435 h 3080"/>
                <a:gd name="T14" fmla="*/ 2294 w 2770"/>
                <a:gd name="T15" fmla="*/ 96 h 3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70" h="3080">
                  <a:moveTo>
                    <a:pt x="2294" y="96"/>
                  </a:moveTo>
                  <a:cubicBezTo>
                    <a:pt x="1774" y="0"/>
                    <a:pt x="0" y="2248"/>
                    <a:pt x="301" y="2738"/>
                  </a:cubicBezTo>
                  <a:cubicBezTo>
                    <a:pt x="401" y="2842"/>
                    <a:pt x="475" y="2929"/>
                    <a:pt x="725" y="3080"/>
                  </a:cubicBezTo>
                  <a:cubicBezTo>
                    <a:pt x="711" y="3065"/>
                    <a:pt x="711" y="3065"/>
                    <a:pt x="711" y="3065"/>
                  </a:cubicBezTo>
                  <a:cubicBezTo>
                    <a:pt x="523" y="2672"/>
                    <a:pt x="2271" y="385"/>
                    <a:pt x="2733" y="414"/>
                  </a:cubicBezTo>
                  <a:cubicBezTo>
                    <a:pt x="2754" y="422"/>
                    <a:pt x="2754" y="422"/>
                    <a:pt x="2754" y="422"/>
                  </a:cubicBezTo>
                  <a:cubicBezTo>
                    <a:pt x="2770" y="435"/>
                    <a:pt x="2770" y="435"/>
                    <a:pt x="2770" y="435"/>
                  </a:cubicBezTo>
                  <a:cubicBezTo>
                    <a:pt x="2635" y="306"/>
                    <a:pt x="2484" y="180"/>
                    <a:pt x="2294" y="9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xmlns="" id="{D13B2C79-A749-47EA-94A9-3A2448EE6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9013" y="2986088"/>
              <a:ext cx="5981700" cy="7705725"/>
            </a:xfrm>
            <a:custGeom>
              <a:avLst/>
              <a:gdLst>
                <a:gd name="T0" fmla="*/ 2157 w 2167"/>
                <a:gd name="T1" fmla="*/ 69 h 2790"/>
                <a:gd name="T2" fmla="*/ 2146 w 2167"/>
                <a:gd name="T3" fmla="*/ 51 h 2790"/>
                <a:gd name="T4" fmla="*/ 2130 w 2167"/>
                <a:gd name="T5" fmla="*/ 38 h 2790"/>
                <a:gd name="T6" fmla="*/ 2109 w 2167"/>
                <a:gd name="T7" fmla="*/ 30 h 2790"/>
                <a:gd name="T8" fmla="*/ 449 w 2167"/>
                <a:gd name="T9" fmla="*/ 1774 h 2790"/>
                <a:gd name="T10" fmla="*/ 87 w 2167"/>
                <a:gd name="T11" fmla="*/ 2681 h 2790"/>
                <a:gd name="T12" fmla="*/ 101 w 2167"/>
                <a:gd name="T13" fmla="*/ 2696 h 2790"/>
                <a:gd name="T14" fmla="*/ 119 w 2167"/>
                <a:gd name="T15" fmla="*/ 2706 h 2790"/>
                <a:gd name="T16" fmla="*/ 2106 w 2167"/>
                <a:gd name="T17" fmla="*/ 370 h 2790"/>
                <a:gd name="T18" fmla="*/ 2167 w 2167"/>
                <a:gd name="T19" fmla="*/ 120 h 2790"/>
                <a:gd name="T20" fmla="*/ 2157 w 2167"/>
                <a:gd name="T21" fmla="*/ 69 h 2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7" h="2790">
                  <a:moveTo>
                    <a:pt x="2157" y="69"/>
                  </a:moveTo>
                  <a:cubicBezTo>
                    <a:pt x="2146" y="51"/>
                    <a:pt x="2146" y="51"/>
                    <a:pt x="2146" y="51"/>
                  </a:cubicBezTo>
                  <a:cubicBezTo>
                    <a:pt x="2130" y="38"/>
                    <a:pt x="2130" y="38"/>
                    <a:pt x="2130" y="38"/>
                  </a:cubicBezTo>
                  <a:cubicBezTo>
                    <a:pt x="2109" y="30"/>
                    <a:pt x="2109" y="30"/>
                    <a:pt x="2109" y="30"/>
                  </a:cubicBezTo>
                  <a:cubicBezTo>
                    <a:pt x="1707" y="0"/>
                    <a:pt x="670" y="1414"/>
                    <a:pt x="449" y="1774"/>
                  </a:cubicBezTo>
                  <a:cubicBezTo>
                    <a:pt x="343" y="1945"/>
                    <a:pt x="0" y="2500"/>
                    <a:pt x="87" y="2681"/>
                  </a:cubicBezTo>
                  <a:cubicBezTo>
                    <a:pt x="101" y="2696"/>
                    <a:pt x="101" y="2696"/>
                    <a:pt x="101" y="2696"/>
                  </a:cubicBezTo>
                  <a:cubicBezTo>
                    <a:pt x="119" y="2706"/>
                    <a:pt x="119" y="2706"/>
                    <a:pt x="119" y="2706"/>
                  </a:cubicBezTo>
                  <a:cubicBezTo>
                    <a:pt x="552" y="2790"/>
                    <a:pt x="1881" y="915"/>
                    <a:pt x="2106" y="370"/>
                  </a:cubicBezTo>
                  <a:cubicBezTo>
                    <a:pt x="2139" y="283"/>
                    <a:pt x="2164" y="214"/>
                    <a:pt x="2167" y="120"/>
                  </a:cubicBezTo>
                  <a:cubicBezTo>
                    <a:pt x="2164" y="86"/>
                    <a:pt x="2166" y="97"/>
                    <a:pt x="2157" y="69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9E7A014C-9EBF-45FA-93A7-480DB61788BB}"/>
              </a:ext>
            </a:extLst>
          </p:cNvPr>
          <p:cNvGrpSpPr/>
          <p:nvPr/>
        </p:nvGrpSpPr>
        <p:grpSpPr>
          <a:xfrm>
            <a:off x="10297608" y="6015736"/>
            <a:ext cx="4936637" cy="5618868"/>
            <a:chOff x="9732963" y="4497388"/>
            <a:chExt cx="6570663" cy="7478713"/>
          </a:xfrm>
        </p:grpSpPr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xmlns="" id="{0DBCCE79-43B9-4F6F-B2EF-67387C5CEF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53850" y="6151563"/>
              <a:ext cx="4543425" cy="5824538"/>
            </a:xfrm>
            <a:custGeom>
              <a:avLst/>
              <a:gdLst>
                <a:gd name="T0" fmla="*/ 1646 w 1646"/>
                <a:gd name="T1" fmla="*/ 9 h 2109"/>
                <a:gd name="T2" fmla="*/ 1645 w 1646"/>
                <a:gd name="T3" fmla="*/ 6 h 2109"/>
                <a:gd name="T4" fmla="*/ 1635 w 1646"/>
                <a:gd name="T5" fmla="*/ 1 h 2109"/>
                <a:gd name="T6" fmla="*/ 1533 w 1646"/>
                <a:gd name="T7" fmla="*/ 66 h 2109"/>
                <a:gd name="T8" fmla="*/ 1435 w 1646"/>
                <a:gd name="T9" fmla="*/ 152 h 2109"/>
                <a:gd name="T10" fmla="*/ 1322 w 1646"/>
                <a:gd name="T11" fmla="*/ 268 h 2109"/>
                <a:gd name="T12" fmla="*/ 806 w 1646"/>
                <a:gd name="T13" fmla="*/ 879 h 2109"/>
                <a:gd name="T14" fmla="*/ 317 w 1646"/>
                <a:gd name="T15" fmla="*/ 1543 h 2109"/>
                <a:gd name="T16" fmla="*/ 121 w 1646"/>
                <a:gd name="T17" fmla="*/ 1841 h 2109"/>
                <a:gd name="T18" fmla="*/ 47 w 1646"/>
                <a:gd name="T19" fmla="*/ 1976 h 2109"/>
                <a:gd name="T20" fmla="*/ 105 w 1646"/>
                <a:gd name="T21" fmla="*/ 2033 h 2109"/>
                <a:gd name="T22" fmla="*/ 240 w 1646"/>
                <a:gd name="T23" fmla="*/ 1913 h 2109"/>
                <a:gd name="T24" fmla="*/ 1475 w 1646"/>
                <a:gd name="T25" fmla="*/ 356 h 2109"/>
                <a:gd name="T26" fmla="*/ 1610 w 1646"/>
                <a:gd name="T27" fmla="*/ 122 h 2109"/>
                <a:gd name="T28" fmla="*/ 1644 w 1646"/>
                <a:gd name="T29" fmla="*/ 18 h 2109"/>
                <a:gd name="T30" fmla="*/ 1646 w 1646"/>
                <a:gd name="T31" fmla="*/ 9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46" h="2109">
                  <a:moveTo>
                    <a:pt x="1646" y="9"/>
                  </a:moveTo>
                  <a:cubicBezTo>
                    <a:pt x="1646" y="8"/>
                    <a:pt x="1645" y="7"/>
                    <a:pt x="1645" y="6"/>
                  </a:cubicBezTo>
                  <a:cubicBezTo>
                    <a:pt x="1643" y="4"/>
                    <a:pt x="1638" y="0"/>
                    <a:pt x="1635" y="1"/>
                  </a:cubicBezTo>
                  <a:cubicBezTo>
                    <a:pt x="1596" y="9"/>
                    <a:pt x="1565" y="42"/>
                    <a:pt x="1533" y="66"/>
                  </a:cubicBezTo>
                  <a:cubicBezTo>
                    <a:pt x="1499" y="92"/>
                    <a:pt x="1466" y="121"/>
                    <a:pt x="1435" y="152"/>
                  </a:cubicBezTo>
                  <a:cubicBezTo>
                    <a:pt x="1397" y="190"/>
                    <a:pt x="1360" y="230"/>
                    <a:pt x="1322" y="268"/>
                  </a:cubicBezTo>
                  <a:cubicBezTo>
                    <a:pt x="1136" y="458"/>
                    <a:pt x="970" y="670"/>
                    <a:pt x="806" y="879"/>
                  </a:cubicBezTo>
                  <a:cubicBezTo>
                    <a:pt x="636" y="1094"/>
                    <a:pt x="473" y="1316"/>
                    <a:pt x="317" y="1543"/>
                  </a:cubicBezTo>
                  <a:cubicBezTo>
                    <a:pt x="250" y="1641"/>
                    <a:pt x="184" y="1740"/>
                    <a:pt x="121" y="1841"/>
                  </a:cubicBezTo>
                  <a:cubicBezTo>
                    <a:pt x="94" y="1884"/>
                    <a:pt x="69" y="1929"/>
                    <a:pt x="47" y="1976"/>
                  </a:cubicBezTo>
                  <a:cubicBezTo>
                    <a:pt x="0" y="2077"/>
                    <a:pt x="14" y="2109"/>
                    <a:pt x="105" y="2033"/>
                  </a:cubicBezTo>
                  <a:cubicBezTo>
                    <a:pt x="151" y="1994"/>
                    <a:pt x="199" y="1956"/>
                    <a:pt x="240" y="1913"/>
                  </a:cubicBezTo>
                  <a:cubicBezTo>
                    <a:pt x="692" y="1428"/>
                    <a:pt x="1106" y="907"/>
                    <a:pt x="1475" y="356"/>
                  </a:cubicBezTo>
                  <a:cubicBezTo>
                    <a:pt x="1525" y="282"/>
                    <a:pt x="1575" y="205"/>
                    <a:pt x="1610" y="122"/>
                  </a:cubicBezTo>
                  <a:cubicBezTo>
                    <a:pt x="1624" y="88"/>
                    <a:pt x="1635" y="53"/>
                    <a:pt x="1644" y="18"/>
                  </a:cubicBezTo>
                  <a:cubicBezTo>
                    <a:pt x="1645" y="16"/>
                    <a:pt x="1646" y="11"/>
                    <a:pt x="1646" y="9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xmlns="" id="{026D792C-1FC8-4C9B-842C-165BA9D20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2963" y="4497388"/>
              <a:ext cx="6570663" cy="7381875"/>
            </a:xfrm>
            <a:custGeom>
              <a:avLst/>
              <a:gdLst>
                <a:gd name="T0" fmla="*/ 2219 w 2380"/>
                <a:gd name="T1" fmla="*/ 205 h 2673"/>
                <a:gd name="T2" fmla="*/ 2092 w 2380"/>
                <a:gd name="T3" fmla="*/ 15 h 2673"/>
                <a:gd name="T4" fmla="*/ 2075 w 2380"/>
                <a:gd name="T5" fmla="*/ 9 h 2673"/>
                <a:gd name="T6" fmla="*/ 109 w 2380"/>
                <a:gd name="T7" fmla="*/ 2522 h 2673"/>
                <a:gd name="T8" fmla="*/ 118 w 2380"/>
                <a:gd name="T9" fmla="*/ 2536 h 2673"/>
                <a:gd name="T10" fmla="*/ 132 w 2380"/>
                <a:gd name="T11" fmla="*/ 2546 h 2673"/>
                <a:gd name="T12" fmla="*/ 658 w 2380"/>
                <a:gd name="T13" fmla="*/ 2668 h 2673"/>
                <a:gd name="T14" fmla="*/ 758 w 2380"/>
                <a:gd name="T15" fmla="*/ 2673 h 2673"/>
                <a:gd name="T16" fmla="*/ 760 w 2380"/>
                <a:gd name="T17" fmla="*/ 2619 h 2673"/>
                <a:gd name="T18" fmla="*/ 1266 w 2380"/>
                <a:gd name="T19" fmla="*/ 1832 h 2673"/>
                <a:gd name="T20" fmla="*/ 2343 w 2380"/>
                <a:gd name="T21" fmla="*/ 608 h 2673"/>
                <a:gd name="T22" fmla="*/ 2368 w 2380"/>
                <a:gd name="T23" fmla="*/ 601 h 2673"/>
                <a:gd name="T24" fmla="*/ 2376 w 2380"/>
                <a:gd name="T25" fmla="*/ 604 h 2673"/>
                <a:gd name="T26" fmla="*/ 2380 w 2380"/>
                <a:gd name="T27" fmla="*/ 612 h 2673"/>
                <a:gd name="T28" fmla="*/ 2219 w 2380"/>
                <a:gd name="T29" fmla="*/ 205 h 2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80" h="2673">
                  <a:moveTo>
                    <a:pt x="2219" y="205"/>
                  </a:moveTo>
                  <a:cubicBezTo>
                    <a:pt x="2205" y="182"/>
                    <a:pt x="2127" y="46"/>
                    <a:pt x="2092" y="15"/>
                  </a:cubicBezTo>
                  <a:cubicBezTo>
                    <a:pt x="2075" y="9"/>
                    <a:pt x="2075" y="9"/>
                    <a:pt x="2075" y="9"/>
                  </a:cubicBezTo>
                  <a:cubicBezTo>
                    <a:pt x="1718" y="0"/>
                    <a:pt x="0" y="2133"/>
                    <a:pt x="109" y="2522"/>
                  </a:cubicBezTo>
                  <a:cubicBezTo>
                    <a:pt x="118" y="2536"/>
                    <a:pt x="118" y="2536"/>
                    <a:pt x="118" y="2536"/>
                  </a:cubicBezTo>
                  <a:cubicBezTo>
                    <a:pt x="132" y="2546"/>
                    <a:pt x="132" y="2546"/>
                    <a:pt x="132" y="2546"/>
                  </a:cubicBezTo>
                  <a:cubicBezTo>
                    <a:pt x="391" y="2643"/>
                    <a:pt x="507" y="2653"/>
                    <a:pt x="658" y="2668"/>
                  </a:cubicBezTo>
                  <a:cubicBezTo>
                    <a:pt x="758" y="2673"/>
                    <a:pt x="758" y="2673"/>
                    <a:pt x="758" y="2673"/>
                  </a:cubicBezTo>
                  <a:cubicBezTo>
                    <a:pt x="748" y="2670"/>
                    <a:pt x="753" y="2635"/>
                    <a:pt x="760" y="2619"/>
                  </a:cubicBezTo>
                  <a:cubicBezTo>
                    <a:pt x="766" y="2603"/>
                    <a:pt x="827" y="2461"/>
                    <a:pt x="1266" y="1832"/>
                  </a:cubicBezTo>
                  <a:cubicBezTo>
                    <a:pt x="1497" y="1537"/>
                    <a:pt x="2036" y="823"/>
                    <a:pt x="2343" y="608"/>
                  </a:cubicBezTo>
                  <a:cubicBezTo>
                    <a:pt x="2368" y="601"/>
                    <a:pt x="2368" y="601"/>
                    <a:pt x="2368" y="601"/>
                  </a:cubicBezTo>
                  <a:cubicBezTo>
                    <a:pt x="2376" y="604"/>
                    <a:pt x="2376" y="604"/>
                    <a:pt x="2376" y="604"/>
                  </a:cubicBezTo>
                  <a:cubicBezTo>
                    <a:pt x="2380" y="612"/>
                    <a:pt x="2380" y="612"/>
                    <a:pt x="2380" y="612"/>
                  </a:cubicBezTo>
                  <a:cubicBezTo>
                    <a:pt x="2325" y="418"/>
                    <a:pt x="2304" y="373"/>
                    <a:pt x="2219" y="2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Freeform 25">
            <a:extLst>
              <a:ext uri="{FF2B5EF4-FFF2-40B4-BE49-F238E27FC236}">
                <a16:creationId xmlns:a16="http://schemas.microsoft.com/office/drawing/2014/main" xmlns="" id="{66700EF0-1ED5-43B8-9995-14E66F40F069}"/>
              </a:ext>
            </a:extLst>
          </p:cNvPr>
          <p:cNvSpPr>
            <a:spLocks/>
          </p:cNvSpPr>
          <p:nvPr/>
        </p:nvSpPr>
        <p:spPr bwMode="auto">
          <a:xfrm>
            <a:off x="12682436" y="7006880"/>
            <a:ext cx="3240600" cy="3897784"/>
          </a:xfrm>
          <a:custGeom>
            <a:avLst/>
            <a:gdLst>
              <a:gd name="T0" fmla="*/ 1466 w 1562"/>
              <a:gd name="T1" fmla="*/ 4 h 1878"/>
              <a:gd name="T2" fmla="*/ 1462 w 1562"/>
              <a:gd name="T3" fmla="*/ 0 h 1878"/>
              <a:gd name="T4" fmla="*/ 1455 w 1562"/>
              <a:gd name="T5" fmla="*/ 0 h 1878"/>
              <a:gd name="T6" fmla="*/ 0 w 1562"/>
              <a:gd name="T7" fmla="*/ 1872 h 1878"/>
              <a:gd name="T8" fmla="*/ 3 w 1562"/>
              <a:gd name="T9" fmla="*/ 1876 h 1878"/>
              <a:gd name="T10" fmla="*/ 9 w 1562"/>
              <a:gd name="T11" fmla="*/ 1878 h 1878"/>
              <a:gd name="T12" fmla="*/ 1466 w 1562"/>
              <a:gd name="T13" fmla="*/ 4 h 18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62" h="1878">
                <a:moveTo>
                  <a:pt x="1466" y="4"/>
                </a:moveTo>
                <a:cubicBezTo>
                  <a:pt x="1462" y="0"/>
                  <a:pt x="1462" y="0"/>
                  <a:pt x="1462" y="0"/>
                </a:cubicBezTo>
                <a:cubicBezTo>
                  <a:pt x="1455" y="0"/>
                  <a:pt x="1455" y="0"/>
                  <a:pt x="1455" y="0"/>
                </a:cubicBezTo>
                <a:cubicBezTo>
                  <a:pt x="1242" y="83"/>
                  <a:pt x="0" y="1734"/>
                  <a:pt x="0" y="1872"/>
                </a:cubicBezTo>
                <a:cubicBezTo>
                  <a:pt x="3" y="1876"/>
                  <a:pt x="3" y="1876"/>
                  <a:pt x="3" y="1876"/>
                </a:cubicBezTo>
                <a:cubicBezTo>
                  <a:pt x="9" y="1878"/>
                  <a:pt x="9" y="1878"/>
                  <a:pt x="9" y="1878"/>
                </a:cubicBezTo>
                <a:cubicBezTo>
                  <a:pt x="1035" y="1707"/>
                  <a:pt x="1562" y="842"/>
                  <a:pt x="1466" y="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184B6B4B-39DB-4F70-A44F-9A76C2E36234}"/>
              </a:ext>
            </a:extLst>
          </p:cNvPr>
          <p:cNvSpPr/>
          <p:nvPr/>
        </p:nvSpPr>
        <p:spPr>
          <a:xfrm>
            <a:off x="9602620" y="5070774"/>
            <a:ext cx="328151" cy="328151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bg1"/>
            </a:solidFill>
          </a:ln>
          <a:effectLst>
            <a:outerShdw sx="122000" sy="122000" algn="ctr" rotWithShape="0">
              <a:schemeClr val="tx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6FA6286F-A7E8-4928-93FB-D72395256512}"/>
              </a:ext>
            </a:extLst>
          </p:cNvPr>
          <p:cNvCxnSpPr>
            <a:cxnSpLocks/>
          </p:cNvCxnSpPr>
          <p:nvPr/>
        </p:nvCxnSpPr>
        <p:spPr>
          <a:xfrm flipH="1" flipV="1">
            <a:off x="6724730" y="5234850"/>
            <a:ext cx="2633202" cy="1"/>
          </a:xfrm>
          <a:prstGeom prst="line">
            <a:avLst/>
          </a:prstGeom>
          <a:ln>
            <a:solidFill>
              <a:schemeClr val="tx1">
                <a:alpha val="65000"/>
              </a:schemeClr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xmlns="" id="{E14867E8-2EA5-4BA4-B825-8430ECE077C8}"/>
              </a:ext>
            </a:extLst>
          </p:cNvPr>
          <p:cNvSpPr/>
          <p:nvPr/>
        </p:nvSpPr>
        <p:spPr>
          <a:xfrm>
            <a:off x="8663531" y="7880804"/>
            <a:ext cx="328151" cy="328151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bg1"/>
            </a:solidFill>
          </a:ln>
          <a:effectLst>
            <a:outerShdw sx="122000" sy="122000" algn="ctr" rotWithShape="0">
              <a:schemeClr val="tx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9168E20B-7AC9-4A18-AB78-30D06B359DC3}"/>
              </a:ext>
            </a:extLst>
          </p:cNvPr>
          <p:cNvCxnSpPr>
            <a:cxnSpLocks/>
          </p:cNvCxnSpPr>
          <p:nvPr/>
        </p:nvCxnSpPr>
        <p:spPr>
          <a:xfrm flipH="1">
            <a:off x="6943717" y="8044880"/>
            <a:ext cx="1499973" cy="0"/>
          </a:xfrm>
          <a:prstGeom prst="line">
            <a:avLst/>
          </a:prstGeom>
          <a:ln>
            <a:solidFill>
              <a:schemeClr val="tx1">
                <a:alpha val="65000"/>
              </a:schemeClr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870A2889-CBD3-4D11-BEAD-943E4675970C}"/>
              </a:ext>
            </a:extLst>
          </p:cNvPr>
          <p:cNvSpPr txBox="1"/>
          <p:nvPr/>
        </p:nvSpPr>
        <p:spPr>
          <a:xfrm>
            <a:off x="17326472" y="4287172"/>
            <a:ext cx="47167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Recompensa</a:t>
            </a:r>
            <a:r>
              <a:rPr lang="en-US" sz="2800" dirty="0" smtClean="0"/>
              <a:t> Unilateral</a:t>
            </a:r>
            <a:endParaRPr lang="en-US" sz="28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xmlns="" id="{0A49981C-E373-4003-85E9-4BEBEDD62E87}"/>
              </a:ext>
            </a:extLst>
          </p:cNvPr>
          <p:cNvSpPr/>
          <p:nvPr/>
        </p:nvSpPr>
        <p:spPr>
          <a:xfrm flipH="1">
            <a:off x="14065369" y="4439801"/>
            <a:ext cx="328151" cy="328151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bg1"/>
            </a:solidFill>
          </a:ln>
          <a:effectLst>
            <a:outerShdw sx="122000" sy="122000" algn="ctr" rotWithShape="0">
              <a:schemeClr val="tx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xmlns="" id="{5ED445B0-4F9E-4AB2-8EAC-C49BF1A98019}"/>
              </a:ext>
            </a:extLst>
          </p:cNvPr>
          <p:cNvCxnSpPr>
            <a:cxnSpLocks/>
          </p:cNvCxnSpPr>
          <p:nvPr/>
        </p:nvCxnSpPr>
        <p:spPr>
          <a:xfrm flipV="1">
            <a:off x="14638208" y="4603877"/>
            <a:ext cx="2633202" cy="1"/>
          </a:xfrm>
          <a:prstGeom prst="line">
            <a:avLst/>
          </a:prstGeom>
          <a:ln>
            <a:solidFill>
              <a:schemeClr val="tx1">
                <a:alpha val="65000"/>
              </a:schemeClr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78F75C20-1C95-4288-A78C-BFD6A8C93091}"/>
              </a:ext>
            </a:extLst>
          </p:cNvPr>
          <p:cNvSpPr txBox="1"/>
          <p:nvPr/>
        </p:nvSpPr>
        <p:spPr>
          <a:xfrm>
            <a:off x="17042369" y="8788792"/>
            <a:ext cx="46174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Custo</a:t>
            </a:r>
            <a:r>
              <a:rPr lang="en-US" sz="2800" dirty="0" smtClean="0"/>
              <a:t> com Dados </a:t>
            </a:r>
            <a:r>
              <a:rPr lang="en-US" sz="2800" dirty="0" err="1" smtClean="0"/>
              <a:t>Desatualizados</a:t>
            </a:r>
            <a:endParaRPr lang="en-US" sz="2800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xmlns="" id="{4C02B9B3-654C-48BA-9467-E6BEB4ABF2BD}"/>
              </a:ext>
            </a:extLst>
          </p:cNvPr>
          <p:cNvSpPr/>
          <p:nvPr/>
        </p:nvSpPr>
        <p:spPr>
          <a:xfrm flipH="1">
            <a:off x="14711226" y="6524657"/>
            <a:ext cx="328151" cy="328151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bg1"/>
            </a:solidFill>
          </a:ln>
          <a:effectLst>
            <a:outerShdw sx="122000" sy="122000" algn="ctr" rotWithShape="0">
              <a:schemeClr val="tx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xmlns="" id="{DADB3879-CCC5-4F60-979C-E619302FE6A6}"/>
              </a:ext>
            </a:extLst>
          </p:cNvPr>
          <p:cNvCxnSpPr>
            <a:cxnSpLocks/>
          </p:cNvCxnSpPr>
          <p:nvPr/>
        </p:nvCxnSpPr>
        <p:spPr>
          <a:xfrm flipV="1">
            <a:off x="15284065" y="6688733"/>
            <a:ext cx="2633202" cy="1"/>
          </a:xfrm>
          <a:prstGeom prst="line">
            <a:avLst/>
          </a:prstGeom>
          <a:ln>
            <a:solidFill>
              <a:schemeClr val="tx1">
                <a:alpha val="65000"/>
              </a:schemeClr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2DF30B3C-1634-4C59-828A-C2533687C567}"/>
              </a:ext>
            </a:extLst>
          </p:cNvPr>
          <p:cNvSpPr txBox="1"/>
          <p:nvPr/>
        </p:nvSpPr>
        <p:spPr>
          <a:xfrm>
            <a:off x="3235410" y="4767952"/>
            <a:ext cx="41093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Falta</a:t>
            </a:r>
            <a:r>
              <a:rPr lang="en-US" sz="2800" dirty="0" smtClean="0"/>
              <a:t> de </a:t>
            </a:r>
            <a:r>
              <a:rPr lang="en-US" sz="2800" dirty="0" err="1" smtClean="0"/>
              <a:t>controle</a:t>
            </a:r>
            <a:r>
              <a:rPr lang="en-US" sz="2800" dirty="0" smtClean="0"/>
              <a:t> dos </a:t>
            </a:r>
            <a:r>
              <a:rPr lang="en-US" sz="2800" dirty="0" err="1" smtClean="0"/>
              <a:t>seus</a:t>
            </a:r>
            <a:r>
              <a:rPr lang="en-US" sz="2800" dirty="0" smtClean="0"/>
              <a:t> dados</a:t>
            </a:r>
            <a:endParaRPr lang="en-US" sz="2800" dirty="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xmlns="" id="{B7D2FB47-4D86-426A-AEB3-6449410A1CEC}"/>
              </a:ext>
            </a:extLst>
          </p:cNvPr>
          <p:cNvSpPr/>
          <p:nvPr/>
        </p:nvSpPr>
        <p:spPr>
          <a:xfrm flipH="1">
            <a:off x="15156939" y="8898552"/>
            <a:ext cx="328151" cy="328151"/>
          </a:xfrm>
          <a:prstGeom prst="ellipse">
            <a:avLst/>
          </a:prstGeom>
          <a:solidFill>
            <a:schemeClr val="accent1"/>
          </a:solidFill>
          <a:ln w="53975">
            <a:solidFill>
              <a:schemeClr val="bg1"/>
            </a:solidFill>
          </a:ln>
          <a:effectLst>
            <a:outerShdw sx="122000" sy="122000" algn="ctr" rotWithShape="0">
              <a:schemeClr val="tx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xmlns="" id="{67F1B428-5190-4CEA-8100-F5EE5E5B9B66}"/>
              </a:ext>
            </a:extLst>
          </p:cNvPr>
          <p:cNvCxnSpPr>
            <a:cxnSpLocks/>
          </p:cNvCxnSpPr>
          <p:nvPr/>
        </p:nvCxnSpPr>
        <p:spPr>
          <a:xfrm flipV="1">
            <a:off x="15729778" y="9062629"/>
            <a:ext cx="989708" cy="1"/>
          </a:xfrm>
          <a:prstGeom prst="line">
            <a:avLst/>
          </a:prstGeom>
          <a:ln>
            <a:solidFill>
              <a:schemeClr val="tx1">
                <a:alpha val="65000"/>
              </a:schemeClr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itle 1">
            <a:extLst>
              <a:ext uri="{FF2B5EF4-FFF2-40B4-BE49-F238E27FC236}">
                <a16:creationId xmlns:a16="http://schemas.microsoft.com/office/drawing/2014/main" xmlns="" id="{7E90145C-2609-442D-BDC6-5AA296DCFEA2}"/>
              </a:ext>
            </a:extLst>
          </p:cNvPr>
          <p:cNvSpPr txBox="1">
            <a:spLocks/>
          </p:cNvSpPr>
          <p:nvPr/>
        </p:nvSpPr>
        <p:spPr>
          <a:xfrm>
            <a:off x="5290108" y="1317347"/>
            <a:ext cx="13806958" cy="137351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400" dirty="0" err="1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Problema</a:t>
            </a:r>
            <a:endParaRPr lang="en-US" sz="6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algn="ctr"/>
            <a:r>
              <a:rPr lang="en-US" sz="3200" dirty="0" err="1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Usuários</a:t>
            </a:r>
            <a:r>
              <a:rPr lang="en-US" sz="3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e </a:t>
            </a:r>
            <a:r>
              <a:rPr lang="en-US" sz="3200" dirty="0" err="1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Empresas</a:t>
            </a:r>
            <a:endParaRPr lang="en-US" sz="32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algn="ctr"/>
            <a:endParaRPr lang="en-US" sz="6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5" name="TextBox 65">
            <a:extLst>
              <a:ext uri="{FF2B5EF4-FFF2-40B4-BE49-F238E27FC236}">
                <a16:creationId xmlns:a16="http://schemas.microsoft.com/office/drawing/2014/main" xmlns="" id="{2DF30B3C-1634-4C59-828A-C2533687C567}"/>
              </a:ext>
            </a:extLst>
          </p:cNvPr>
          <p:cNvSpPr txBox="1"/>
          <p:nvPr/>
        </p:nvSpPr>
        <p:spPr>
          <a:xfrm>
            <a:off x="17917267" y="6427122"/>
            <a:ext cx="31404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Compliance LGPD</a:t>
            </a:r>
            <a:endParaRPr lang="en-US" sz="2800" dirty="0"/>
          </a:p>
        </p:txBody>
      </p:sp>
      <p:sp>
        <p:nvSpPr>
          <p:cNvPr id="46" name="TextBox 60">
            <a:extLst>
              <a:ext uri="{FF2B5EF4-FFF2-40B4-BE49-F238E27FC236}">
                <a16:creationId xmlns:a16="http://schemas.microsoft.com/office/drawing/2014/main" xmlns="" id="{78F75C20-1C95-4288-A78C-BFD6A8C93091}"/>
              </a:ext>
            </a:extLst>
          </p:cNvPr>
          <p:cNvSpPr txBox="1"/>
          <p:nvPr/>
        </p:nvSpPr>
        <p:spPr>
          <a:xfrm>
            <a:off x="4889020" y="7820384"/>
            <a:ext cx="2054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Privacidade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56702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1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1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8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8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49" presetClass="entr" presetSubtype="0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49" presetClass="entr" presetSubtype="0" decel="10000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49" presetClass="entr" presetSubtype="0" decel="10000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2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8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8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 animBg="1"/>
          <p:bldP spid="33" grpId="0" animBg="1"/>
          <p:bldP spid="47" grpId="0" animBg="1"/>
          <p:bldP spid="57" grpId="0" animBg="1"/>
          <p:bldP spid="63" grpId="0" animBg="1"/>
          <p:bldP spid="6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9" presetClass="entr" presetSubtype="0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49" presetClass="entr" presetSubtype="0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49" presetClass="entr" presetSubtype="0" decel="10000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49" presetClass="entr" presetSubtype="0" decel="10000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3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2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8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8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 animBg="1"/>
          <p:bldP spid="33" grpId="0" animBg="1"/>
          <p:bldP spid="47" grpId="0" animBg="1"/>
          <p:bldP spid="57" grpId="0" animBg="1"/>
          <p:bldP spid="63" grpId="0" animBg="1"/>
          <p:bldP spid="68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Freeform 5">
            <a:extLst>
              <a:ext uri="{FF2B5EF4-FFF2-40B4-BE49-F238E27FC236}">
                <a16:creationId xmlns:a16="http://schemas.microsoft.com/office/drawing/2014/main" xmlns="" id="{2EE0D421-1D17-4A04-B338-26EE7F8CD0F1}"/>
              </a:ext>
            </a:extLst>
          </p:cNvPr>
          <p:cNvSpPr>
            <a:spLocks/>
          </p:cNvSpPr>
          <p:nvPr/>
        </p:nvSpPr>
        <p:spPr bwMode="auto">
          <a:xfrm>
            <a:off x="7790823" y="4326350"/>
            <a:ext cx="14884861" cy="8601678"/>
          </a:xfrm>
          <a:custGeom>
            <a:avLst/>
            <a:gdLst>
              <a:gd name="T0" fmla="*/ 3663 w 4456"/>
              <a:gd name="T1" fmla="*/ 2115 h 2573"/>
              <a:gd name="T2" fmla="*/ 793 w 4456"/>
              <a:gd name="T3" fmla="*/ 2115 h 2573"/>
              <a:gd name="T4" fmla="*/ 793 w 4456"/>
              <a:gd name="T5" fmla="*/ 458 h 2573"/>
              <a:gd name="T6" fmla="*/ 3663 w 4456"/>
              <a:gd name="T7" fmla="*/ 458 h 2573"/>
              <a:gd name="T8" fmla="*/ 3663 w 4456"/>
              <a:gd name="T9" fmla="*/ 2115 h 25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56" h="2573">
                <a:moveTo>
                  <a:pt x="3663" y="2115"/>
                </a:moveTo>
                <a:cubicBezTo>
                  <a:pt x="2870" y="2573"/>
                  <a:pt x="1585" y="2573"/>
                  <a:pt x="793" y="2115"/>
                </a:cubicBezTo>
                <a:cubicBezTo>
                  <a:pt x="0" y="1658"/>
                  <a:pt x="0" y="916"/>
                  <a:pt x="793" y="458"/>
                </a:cubicBezTo>
                <a:cubicBezTo>
                  <a:pt x="1585" y="0"/>
                  <a:pt x="2870" y="0"/>
                  <a:pt x="3663" y="458"/>
                </a:cubicBezTo>
                <a:cubicBezTo>
                  <a:pt x="4456" y="916"/>
                  <a:pt x="4456" y="1658"/>
                  <a:pt x="3663" y="2115"/>
                </a:cubicBezTo>
                <a:close/>
              </a:path>
            </a:pathLst>
          </a:custGeom>
          <a:solidFill>
            <a:srgbClr val="0250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19" name="Freeform 6">
            <a:extLst>
              <a:ext uri="{FF2B5EF4-FFF2-40B4-BE49-F238E27FC236}">
                <a16:creationId xmlns:a16="http://schemas.microsoft.com/office/drawing/2014/main" xmlns="" id="{86A61D23-4171-43AA-8EBD-6699B44C9CCC}"/>
              </a:ext>
            </a:extLst>
          </p:cNvPr>
          <p:cNvSpPr>
            <a:spLocks/>
          </p:cNvSpPr>
          <p:nvPr/>
        </p:nvSpPr>
        <p:spPr bwMode="auto">
          <a:xfrm>
            <a:off x="7577606" y="3719353"/>
            <a:ext cx="15309374" cy="8843709"/>
          </a:xfrm>
          <a:custGeom>
            <a:avLst/>
            <a:gdLst>
              <a:gd name="T0" fmla="*/ 3768 w 4583"/>
              <a:gd name="T1" fmla="*/ 2175 h 2646"/>
              <a:gd name="T2" fmla="*/ 816 w 4583"/>
              <a:gd name="T3" fmla="*/ 2175 h 2646"/>
              <a:gd name="T4" fmla="*/ 816 w 4583"/>
              <a:gd name="T5" fmla="*/ 470 h 2646"/>
              <a:gd name="T6" fmla="*/ 3768 w 4583"/>
              <a:gd name="T7" fmla="*/ 470 h 2646"/>
              <a:gd name="T8" fmla="*/ 3768 w 4583"/>
              <a:gd name="T9" fmla="*/ 2175 h 2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3" h="2646">
                <a:moveTo>
                  <a:pt x="3768" y="2175"/>
                </a:moveTo>
                <a:cubicBezTo>
                  <a:pt x="2953" y="2646"/>
                  <a:pt x="1631" y="2646"/>
                  <a:pt x="816" y="2175"/>
                </a:cubicBezTo>
                <a:cubicBezTo>
                  <a:pt x="0" y="1704"/>
                  <a:pt x="0" y="941"/>
                  <a:pt x="816" y="470"/>
                </a:cubicBezTo>
                <a:cubicBezTo>
                  <a:pt x="1631" y="0"/>
                  <a:pt x="2953" y="0"/>
                  <a:pt x="3768" y="470"/>
                </a:cubicBezTo>
                <a:cubicBezTo>
                  <a:pt x="4583" y="941"/>
                  <a:pt x="4583" y="1704"/>
                  <a:pt x="3768" y="2175"/>
                </a:cubicBezTo>
                <a:close/>
              </a:path>
            </a:pathLst>
          </a:custGeom>
          <a:solidFill>
            <a:srgbClr val="457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20" name="Freeform 7">
            <a:extLst>
              <a:ext uri="{FF2B5EF4-FFF2-40B4-BE49-F238E27FC236}">
                <a16:creationId xmlns:a16="http://schemas.microsoft.com/office/drawing/2014/main" xmlns="" id="{EA40A990-6DB1-4125-A4E6-6EFEDB5D115F}"/>
              </a:ext>
            </a:extLst>
          </p:cNvPr>
          <p:cNvSpPr>
            <a:spLocks/>
          </p:cNvSpPr>
          <p:nvPr/>
        </p:nvSpPr>
        <p:spPr bwMode="auto">
          <a:xfrm>
            <a:off x="10163104" y="5209952"/>
            <a:ext cx="10140300" cy="5860590"/>
          </a:xfrm>
          <a:custGeom>
            <a:avLst/>
            <a:gdLst>
              <a:gd name="T0" fmla="*/ 2496 w 3036"/>
              <a:gd name="T1" fmla="*/ 1441 h 1753"/>
              <a:gd name="T2" fmla="*/ 540 w 3036"/>
              <a:gd name="T3" fmla="*/ 1441 h 1753"/>
              <a:gd name="T4" fmla="*/ 540 w 3036"/>
              <a:gd name="T5" fmla="*/ 312 h 1753"/>
              <a:gd name="T6" fmla="*/ 2496 w 3036"/>
              <a:gd name="T7" fmla="*/ 312 h 1753"/>
              <a:gd name="T8" fmla="*/ 2496 w 3036"/>
              <a:gd name="T9" fmla="*/ 1441 h 17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36" h="1753">
                <a:moveTo>
                  <a:pt x="2496" y="1441"/>
                </a:moveTo>
                <a:cubicBezTo>
                  <a:pt x="1956" y="1753"/>
                  <a:pt x="1080" y="1753"/>
                  <a:pt x="540" y="1441"/>
                </a:cubicBezTo>
                <a:cubicBezTo>
                  <a:pt x="0" y="1129"/>
                  <a:pt x="0" y="624"/>
                  <a:pt x="540" y="312"/>
                </a:cubicBezTo>
                <a:cubicBezTo>
                  <a:pt x="1080" y="0"/>
                  <a:pt x="1956" y="0"/>
                  <a:pt x="2496" y="312"/>
                </a:cubicBezTo>
                <a:cubicBezTo>
                  <a:pt x="3036" y="624"/>
                  <a:pt x="3036" y="1129"/>
                  <a:pt x="2496" y="1441"/>
                </a:cubicBezTo>
                <a:close/>
              </a:path>
            </a:pathLst>
          </a:custGeom>
          <a:solidFill>
            <a:srgbClr val="79BB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304" name="Group 303">
            <a:extLst>
              <a:ext uri="{FF2B5EF4-FFF2-40B4-BE49-F238E27FC236}">
                <a16:creationId xmlns:a16="http://schemas.microsoft.com/office/drawing/2014/main" xmlns="" id="{008CF004-94E3-453E-9C0D-09BE407AE579}"/>
              </a:ext>
            </a:extLst>
          </p:cNvPr>
          <p:cNvGrpSpPr/>
          <p:nvPr/>
        </p:nvGrpSpPr>
        <p:grpSpPr>
          <a:xfrm>
            <a:off x="11072084" y="3555634"/>
            <a:ext cx="5849938" cy="6389688"/>
            <a:chOff x="12901049" y="3843285"/>
            <a:chExt cx="5849938" cy="6389688"/>
          </a:xfrm>
        </p:grpSpPr>
        <p:sp>
          <p:nvSpPr>
            <p:cNvPr id="95" name="Freeform 8">
              <a:extLst>
                <a:ext uri="{FF2B5EF4-FFF2-40B4-BE49-F238E27FC236}">
                  <a16:creationId xmlns:a16="http://schemas.microsoft.com/office/drawing/2014/main" xmlns="" id="{156D9BAC-4715-40EA-9BBA-21476C66B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53437" y="6834135"/>
              <a:ext cx="5797550" cy="3398838"/>
            </a:xfrm>
            <a:custGeom>
              <a:avLst/>
              <a:gdLst>
                <a:gd name="T0" fmla="*/ 2101 w 2101"/>
                <a:gd name="T1" fmla="*/ 528 h 1231"/>
                <a:gd name="T2" fmla="*/ 2101 w 2101"/>
                <a:gd name="T3" fmla="*/ 528 h 1231"/>
                <a:gd name="T4" fmla="*/ 2099 w 2101"/>
                <a:gd name="T5" fmla="*/ 543 h 1231"/>
                <a:gd name="T6" fmla="*/ 2065 w 2101"/>
                <a:gd name="T7" fmla="*/ 590 h 1231"/>
                <a:gd name="T8" fmla="*/ 1021 w 2101"/>
                <a:gd name="T9" fmla="*/ 1193 h 1231"/>
                <a:gd name="T10" fmla="*/ 810 w 2101"/>
                <a:gd name="T11" fmla="*/ 1193 h 1231"/>
                <a:gd name="T12" fmla="*/ 26 w 2101"/>
                <a:gd name="T13" fmla="*/ 741 h 1231"/>
                <a:gd name="T14" fmla="*/ 0 w 2101"/>
                <a:gd name="T15" fmla="*/ 726 h 1231"/>
                <a:gd name="T16" fmla="*/ 1257 w 2101"/>
                <a:gd name="T17" fmla="*/ 0 h 1231"/>
                <a:gd name="T18" fmla="*/ 2065 w 2101"/>
                <a:gd name="T19" fmla="*/ 466 h 1231"/>
                <a:gd name="T20" fmla="*/ 2101 w 2101"/>
                <a:gd name="T21" fmla="*/ 528 h 1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01" h="1231">
                  <a:moveTo>
                    <a:pt x="2101" y="528"/>
                  </a:moveTo>
                  <a:cubicBezTo>
                    <a:pt x="2101" y="528"/>
                    <a:pt x="2101" y="528"/>
                    <a:pt x="2101" y="528"/>
                  </a:cubicBezTo>
                  <a:cubicBezTo>
                    <a:pt x="2101" y="533"/>
                    <a:pt x="2100" y="538"/>
                    <a:pt x="2099" y="543"/>
                  </a:cubicBezTo>
                  <a:cubicBezTo>
                    <a:pt x="2096" y="562"/>
                    <a:pt x="2084" y="579"/>
                    <a:pt x="2065" y="590"/>
                  </a:cubicBezTo>
                  <a:cubicBezTo>
                    <a:pt x="1021" y="1193"/>
                    <a:pt x="1021" y="1193"/>
                    <a:pt x="1021" y="1193"/>
                  </a:cubicBezTo>
                  <a:cubicBezTo>
                    <a:pt x="955" y="1231"/>
                    <a:pt x="875" y="1231"/>
                    <a:pt x="810" y="1193"/>
                  </a:cubicBezTo>
                  <a:cubicBezTo>
                    <a:pt x="26" y="741"/>
                    <a:pt x="26" y="741"/>
                    <a:pt x="26" y="741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1257" y="0"/>
                    <a:pt x="1257" y="0"/>
                    <a:pt x="1257" y="0"/>
                  </a:cubicBezTo>
                  <a:cubicBezTo>
                    <a:pt x="2065" y="466"/>
                    <a:pt x="2065" y="466"/>
                    <a:pt x="2065" y="466"/>
                  </a:cubicBezTo>
                  <a:cubicBezTo>
                    <a:pt x="2089" y="480"/>
                    <a:pt x="2101" y="504"/>
                    <a:pt x="2101" y="528"/>
                  </a:cubicBezTo>
                  <a:close/>
                </a:path>
              </a:pathLst>
            </a:custGeom>
            <a:solidFill>
              <a:srgbClr val="516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6" name="Freeform 9">
              <a:extLst>
                <a:ext uri="{FF2B5EF4-FFF2-40B4-BE49-F238E27FC236}">
                  <a16:creationId xmlns:a16="http://schemas.microsoft.com/office/drawing/2014/main" xmlns="" id="{AC237440-9B65-4CB8-B0E3-99CB80D51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01049" y="3843285"/>
              <a:ext cx="3468688" cy="4891088"/>
            </a:xfrm>
            <a:custGeom>
              <a:avLst/>
              <a:gdLst>
                <a:gd name="T0" fmla="*/ 1179 w 1257"/>
                <a:gd name="T1" fmla="*/ 20 h 1771"/>
                <a:gd name="T2" fmla="*/ 73 w 1257"/>
                <a:gd name="T3" fmla="*/ 658 h 1771"/>
                <a:gd name="T4" fmla="*/ 0 w 1257"/>
                <a:gd name="T5" fmla="*/ 784 h 1771"/>
                <a:gd name="T6" fmla="*/ 0 w 1257"/>
                <a:gd name="T7" fmla="*/ 1771 h 1771"/>
                <a:gd name="T8" fmla="*/ 1257 w 1257"/>
                <a:gd name="T9" fmla="*/ 1046 h 1771"/>
                <a:gd name="T10" fmla="*/ 1257 w 1257"/>
                <a:gd name="T11" fmla="*/ 65 h 1771"/>
                <a:gd name="T12" fmla="*/ 1179 w 1257"/>
                <a:gd name="T13" fmla="*/ 20 h 1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7" h="1771">
                  <a:moveTo>
                    <a:pt x="1179" y="20"/>
                  </a:moveTo>
                  <a:cubicBezTo>
                    <a:pt x="73" y="658"/>
                    <a:pt x="73" y="658"/>
                    <a:pt x="73" y="658"/>
                  </a:cubicBezTo>
                  <a:cubicBezTo>
                    <a:pt x="28" y="684"/>
                    <a:pt x="0" y="732"/>
                    <a:pt x="0" y="784"/>
                  </a:cubicBezTo>
                  <a:cubicBezTo>
                    <a:pt x="0" y="1771"/>
                    <a:pt x="0" y="1771"/>
                    <a:pt x="0" y="1771"/>
                  </a:cubicBezTo>
                  <a:cubicBezTo>
                    <a:pt x="1257" y="1046"/>
                    <a:pt x="1257" y="1046"/>
                    <a:pt x="1257" y="1046"/>
                  </a:cubicBezTo>
                  <a:cubicBezTo>
                    <a:pt x="1257" y="65"/>
                    <a:pt x="1257" y="65"/>
                    <a:pt x="1257" y="65"/>
                  </a:cubicBezTo>
                  <a:cubicBezTo>
                    <a:pt x="1257" y="25"/>
                    <a:pt x="1214" y="0"/>
                    <a:pt x="1179" y="20"/>
                  </a:cubicBezTo>
                  <a:close/>
                </a:path>
              </a:pathLst>
            </a:custGeom>
            <a:solidFill>
              <a:srgbClr val="C1C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7" name="Freeform 10">
              <a:extLst>
                <a:ext uri="{FF2B5EF4-FFF2-40B4-BE49-F238E27FC236}">
                  <a16:creationId xmlns:a16="http://schemas.microsoft.com/office/drawing/2014/main" xmlns="" id="{06696F78-F2D8-4476-9105-B5319528E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53437" y="6673798"/>
              <a:ext cx="5797550" cy="3398838"/>
            </a:xfrm>
            <a:custGeom>
              <a:avLst/>
              <a:gdLst>
                <a:gd name="T0" fmla="*/ 2101 w 2101"/>
                <a:gd name="T1" fmla="*/ 528 h 1231"/>
                <a:gd name="T2" fmla="*/ 2101 w 2101"/>
                <a:gd name="T3" fmla="*/ 528 h 1231"/>
                <a:gd name="T4" fmla="*/ 2099 w 2101"/>
                <a:gd name="T5" fmla="*/ 543 h 1231"/>
                <a:gd name="T6" fmla="*/ 2065 w 2101"/>
                <a:gd name="T7" fmla="*/ 590 h 1231"/>
                <a:gd name="T8" fmla="*/ 1021 w 2101"/>
                <a:gd name="T9" fmla="*/ 1193 h 1231"/>
                <a:gd name="T10" fmla="*/ 810 w 2101"/>
                <a:gd name="T11" fmla="*/ 1193 h 1231"/>
                <a:gd name="T12" fmla="*/ 26 w 2101"/>
                <a:gd name="T13" fmla="*/ 741 h 1231"/>
                <a:gd name="T14" fmla="*/ 0 w 2101"/>
                <a:gd name="T15" fmla="*/ 726 h 1231"/>
                <a:gd name="T16" fmla="*/ 1257 w 2101"/>
                <a:gd name="T17" fmla="*/ 0 h 1231"/>
                <a:gd name="T18" fmla="*/ 2065 w 2101"/>
                <a:gd name="T19" fmla="*/ 466 h 1231"/>
                <a:gd name="T20" fmla="*/ 2101 w 2101"/>
                <a:gd name="T21" fmla="*/ 528 h 1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01" h="1231">
                  <a:moveTo>
                    <a:pt x="2101" y="528"/>
                  </a:moveTo>
                  <a:cubicBezTo>
                    <a:pt x="2101" y="528"/>
                    <a:pt x="2101" y="528"/>
                    <a:pt x="2101" y="528"/>
                  </a:cubicBezTo>
                  <a:cubicBezTo>
                    <a:pt x="2101" y="533"/>
                    <a:pt x="2100" y="538"/>
                    <a:pt x="2099" y="543"/>
                  </a:cubicBezTo>
                  <a:cubicBezTo>
                    <a:pt x="2096" y="562"/>
                    <a:pt x="2084" y="579"/>
                    <a:pt x="2065" y="590"/>
                  </a:cubicBezTo>
                  <a:cubicBezTo>
                    <a:pt x="1021" y="1193"/>
                    <a:pt x="1021" y="1193"/>
                    <a:pt x="1021" y="1193"/>
                  </a:cubicBezTo>
                  <a:cubicBezTo>
                    <a:pt x="955" y="1231"/>
                    <a:pt x="875" y="1231"/>
                    <a:pt x="810" y="1193"/>
                  </a:cubicBezTo>
                  <a:cubicBezTo>
                    <a:pt x="26" y="741"/>
                    <a:pt x="26" y="741"/>
                    <a:pt x="26" y="741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1257" y="0"/>
                    <a:pt x="1257" y="0"/>
                    <a:pt x="1257" y="0"/>
                  </a:cubicBezTo>
                  <a:cubicBezTo>
                    <a:pt x="2065" y="466"/>
                    <a:pt x="2065" y="466"/>
                    <a:pt x="2065" y="466"/>
                  </a:cubicBezTo>
                  <a:cubicBezTo>
                    <a:pt x="2089" y="480"/>
                    <a:pt x="2101" y="504"/>
                    <a:pt x="2101" y="528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8" name="Freeform 11">
              <a:extLst>
                <a:ext uri="{FF2B5EF4-FFF2-40B4-BE49-F238E27FC236}">
                  <a16:creationId xmlns:a16="http://schemas.microsoft.com/office/drawing/2014/main" xmlns="" id="{5C42B71F-8426-4448-8557-4C989542F6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64599" y="6883348"/>
              <a:ext cx="4346575" cy="2554288"/>
            </a:xfrm>
            <a:custGeom>
              <a:avLst/>
              <a:gdLst>
                <a:gd name="T0" fmla="*/ 1555 w 1575"/>
                <a:gd name="T1" fmla="*/ 303 h 925"/>
                <a:gd name="T2" fmla="*/ 492 w 1575"/>
                <a:gd name="T3" fmla="*/ 917 h 925"/>
                <a:gd name="T4" fmla="*/ 444 w 1575"/>
                <a:gd name="T5" fmla="*/ 917 h 925"/>
                <a:gd name="T6" fmla="*/ 17 w 1575"/>
                <a:gd name="T7" fmla="*/ 670 h 925"/>
                <a:gd name="T8" fmla="*/ 17 w 1575"/>
                <a:gd name="T9" fmla="*/ 625 h 925"/>
                <a:gd name="T10" fmla="*/ 1085 w 1575"/>
                <a:gd name="T11" fmla="*/ 9 h 925"/>
                <a:gd name="T12" fmla="*/ 1133 w 1575"/>
                <a:gd name="T13" fmla="*/ 9 h 925"/>
                <a:gd name="T14" fmla="*/ 1555 w 1575"/>
                <a:gd name="T15" fmla="*/ 253 h 925"/>
                <a:gd name="T16" fmla="*/ 1555 w 1575"/>
                <a:gd name="T17" fmla="*/ 303 h 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5" h="925">
                  <a:moveTo>
                    <a:pt x="1555" y="303"/>
                  </a:moveTo>
                  <a:cubicBezTo>
                    <a:pt x="492" y="917"/>
                    <a:pt x="492" y="917"/>
                    <a:pt x="492" y="917"/>
                  </a:cubicBezTo>
                  <a:cubicBezTo>
                    <a:pt x="477" y="925"/>
                    <a:pt x="459" y="925"/>
                    <a:pt x="444" y="917"/>
                  </a:cubicBezTo>
                  <a:cubicBezTo>
                    <a:pt x="17" y="670"/>
                    <a:pt x="17" y="670"/>
                    <a:pt x="17" y="670"/>
                  </a:cubicBezTo>
                  <a:cubicBezTo>
                    <a:pt x="0" y="660"/>
                    <a:pt x="0" y="635"/>
                    <a:pt x="17" y="625"/>
                  </a:cubicBezTo>
                  <a:cubicBezTo>
                    <a:pt x="1085" y="9"/>
                    <a:pt x="1085" y="9"/>
                    <a:pt x="1085" y="9"/>
                  </a:cubicBezTo>
                  <a:cubicBezTo>
                    <a:pt x="1100" y="0"/>
                    <a:pt x="1118" y="0"/>
                    <a:pt x="1133" y="9"/>
                  </a:cubicBezTo>
                  <a:cubicBezTo>
                    <a:pt x="1555" y="253"/>
                    <a:pt x="1555" y="253"/>
                    <a:pt x="1555" y="253"/>
                  </a:cubicBezTo>
                  <a:cubicBezTo>
                    <a:pt x="1575" y="264"/>
                    <a:pt x="1575" y="292"/>
                    <a:pt x="1555" y="303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9" name="Freeform 12">
              <a:extLst>
                <a:ext uri="{FF2B5EF4-FFF2-40B4-BE49-F238E27FC236}">
                  <a16:creationId xmlns:a16="http://schemas.microsoft.com/office/drawing/2014/main" xmlns="" id="{59962CFA-D04E-4A14-8DFD-B25ABF5CA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53437" y="3881385"/>
              <a:ext cx="3468688" cy="4797425"/>
            </a:xfrm>
            <a:custGeom>
              <a:avLst/>
              <a:gdLst>
                <a:gd name="T0" fmla="*/ 1179 w 1257"/>
                <a:gd name="T1" fmla="*/ 20 h 1737"/>
                <a:gd name="T2" fmla="*/ 72 w 1257"/>
                <a:gd name="T3" fmla="*/ 658 h 1737"/>
                <a:gd name="T4" fmla="*/ 0 w 1257"/>
                <a:gd name="T5" fmla="*/ 784 h 1737"/>
                <a:gd name="T6" fmla="*/ 0 w 1257"/>
                <a:gd name="T7" fmla="*/ 1737 h 1737"/>
                <a:gd name="T8" fmla="*/ 1257 w 1257"/>
                <a:gd name="T9" fmla="*/ 1011 h 1737"/>
                <a:gd name="T10" fmla="*/ 1257 w 1257"/>
                <a:gd name="T11" fmla="*/ 65 h 1737"/>
                <a:gd name="T12" fmla="*/ 1179 w 1257"/>
                <a:gd name="T13" fmla="*/ 20 h 1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7" h="1737">
                  <a:moveTo>
                    <a:pt x="1179" y="20"/>
                  </a:moveTo>
                  <a:cubicBezTo>
                    <a:pt x="72" y="658"/>
                    <a:pt x="72" y="658"/>
                    <a:pt x="72" y="658"/>
                  </a:cubicBezTo>
                  <a:cubicBezTo>
                    <a:pt x="27" y="684"/>
                    <a:pt x="0" y="732"/>
                    <a:pt x="0" y="784"/>
                  </a:cubicBezTo>
                  <a:cubicBezTo>
                    <a:pt x="0" y="1737"/>
                    <a:pt x="0" y="1737"/>
                    <a:pt x="0" y="1737"/>
                  </a:cubicBezTo>
                  <a:cubicBezTo>
                    <a:pt x="1257" y="1011"/>
                    <a:pt x="1257" y="1011"/>
                    <a:pt x="1257" y="1011"/>
                  </a:cubicBezTo>
                  <a:cubicBezTo>
                    <a:pt x="1257" y="65"/>
                    <a:pt x="1257" y="65"/>
                    <a:pt x="1257" y="65"/>
                  </a:cubicBezTo>
                  <a:cubicBezTo>
                    <a:pt x="1257" y="25"/>
                    <a:pt x="1213" y="0"/>
                    <a:pt x="1179" y="20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0" name="Freeform 13">
              <a:extLst>
                <a:ext uri="{FF2B5EF4-FFF2-40B4-BE49-F238E27FC236}">
                  <a16:creationId xmlns:a16="http://schemas.microsoft.com/office/drawing/2014/main" xmlns="" id="{BB10AF2B-55F4-4FD8-BC66-BE65A0D49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59812" y="4129035"/>
              <a:ext cx="3087688" cy="4198938"/>
            </a:xfrm>
            <a:custGeom>
              <a:avLst/>
              <a:gdLst>
                <a:gd name="T0" fmla="*/ 1945 w 1945"/>
                <a:gd name="T1" fmla="*/ 0 h 2645"/>
                <a:gd name="T2" fmla="*/ 0 w 1945"/>
                <a:gd name="T3" fmla="*/ 1116 h 2645"/>
                <a:gd name="T4" fmla="*/ 0 w 1945"/>
                <a:gd name="T5" fmla="*/ 2645 h 2645"/>
                <a:gd name="T6" fmla="*/ 1945 w 1945"/>
                <a:gd name="T7" fmla="*/ 1528 h 2645"/>
                <a:gd name="T8" fmla="*/ 1945 w 1945"/>
                <a:gd name="T9" fmla="*/ 0 h 2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2645">
                  <a:moveTo>
                    <a:pt x="1945" y="0"/>
                  </a:moveTo>
                  <a:lnTo>
                    <a:pt x="0" y="1116"/>
                  </a:lnTo>
                  <a:lnTo>
                    <a:pt x="0" y="2645"/>
                  </a:lnTo>
                  <a:lnTo>
                    <a:pt x="1945" y="1528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1528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1" name="Freeform 14">
              <a:extLst>
                <a:ext uri="{FF2B5EF4-FFF2-40B4-BE49-F238E27FC236}">
                  <a16:creationId xmlns:a16="http://schemas.microsoft.com/office/drawing/2014/main" xmlns="" id="{34810E0D-4020-4F02-A875-63BEACE48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96587" y="8131123"/>
              <a:ext cx="1173163" cy="677863"/>
            </a:xfrm>
            <a:custGeom>
              <a:avLst/>
              <a:gdLst>
                <a:gd name="T0" fmla="*/ 420 w 425"/>
                <a:gd name="T1" fmla="*/ 35 h 245"/>
                <a:gd name="T2" fmla="*/ 420 w 425"/>
                <a:gd name="T3" fmla="*/ 45 h 245"/>
                <a:gd name="T4" fmla="*/ 79 w 425"/>
                <a:gd name="T5" fmla="*/ 242 h 245"/>
                <a:gd name="T6" fmla="*/ 61 w 425"/>
                <a:gd name="T7" fmla="*/ 242 h 245"/>
                <a:gd name="T8" fmla="*/ 6 w 425"/>
                <a:gd name="T9" fmla="*/ 210 h 245"/>
                <a:gd name="T10" fmla="*/ 6 w 425"/>
                <a:gd name="T11" fmla="*/ 199 h 245"/>
                <a:gd name="T12" fmla="*/ 346 w 425"/>
                <a:gd name="T13" fmla="*/ 3 h 245"/>
                <a:gd name="T14" fmla="*/ 364 w 425"/>
                <a:gd name="T15" fmla="*/ 3 h 245"/>
                <a:gd name="T16" fmla="*/ 420 w 425"/>
                <a:gd name="T17" fmla="*/ 3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5" h="245">
                  <a:moveTo>
                    <a:pt x="420" y="35"/>
                  </a:moveTo>
                  <a:cubicBezTo>
                    <a:pt x="425" y="38"/>
                    <a:pt x="425" y="43"/>
                    <a:pt x="420" y="45"/>
                  </a:cubicBezTo>
                  <a:cubicBezTo>
                    <a:pt x="79" y="242"/>
                    <a:pt x="79" y="242"/>
                    <a:pt x="79" y="242"/>
                  </a:cubicBezTo>
                  <a:cubicBezTo>
                    <a:pt x="74" y="245"/>
                    <a:pt x="66" y="245"/>
                    <a:pt x="61" y="242"/>
                  </a:cubicBezTo>
                  <a:cubicBezTo>
                    <a:pt x="6" y="210"/>
                    <a:pt x="6" y="210"/>
                    <a:pt x="6" y="210"/>
                  </a:cubicBezTo>
                  <a:cubicBezTo>
                    <a:pt x="0" y="207"/>
                    <a:pt x="0" y="202"/>
                    <a:pt x="6" y="199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51" y="0"/>
                    <a:pt x="359" y="0"/>
                    <a:pt x="364" y="3"/>
                  </a:cubicBezTo>
                  <a:lnTo>
                    <a:pt x="420" y="35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2" name="Freeform 15">
              <a:extLst>
                <a:ext uri="{FF2B5EF4-FFF2-40B4-BE49-F238E27FC236}">
                  <a16:creationId xmlns:a16="http://schemas.microsoft.com/office/drawing/2014/main" xmlns="" id="{CED4870B-95AE-4F28-9483-F6DCC2366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23737" y="7289748"/>
              <a:ext cx="488950" cy="280988"/>
            </a:xfrm>
            <a:custGeom>
              <a:avLst/>
              <a:gdLst>
                <a:gd name="T0" fmla="*/ 52 w 177"/>
                <a:gd name="T1" fmla="*/ 100 h 102"/>
                <a:gd name="T2" fmla="*/ 68 w 177"/>
                <a:gd name="T3" fmla="*/ 100 h 102"/>
                <a:gd name="T4" fmla="*/ 173 w 177"/>
                <a:gd name="T5" fmla="*/ 39 h 102"/>
                <a:gd name="T6" fmla="*/ 173 w 177"/>
                <a:gd name="T7" fmla="*/ 30 h 102"/>
                <a:gd name="T8" fmla="*/ 125 w 177"/>
                <a:gd name="T9" fmla="*/ 2 h 102"/>
                <a:gd name="T10" fmla="*/ 109 w 177"/>
                <a:gd name="T11" fmla="*/ 2 h 102"/>
                <a:gd name="T12" fmla="*/ 4 w 177"/>
                <a:gd name="T13" fmla="*/ 63 h 102"/>
                <a:gd name="T14" fmla="*/ 4 w 177"/>
                <a:gd name="T15" fmla="*/ 72 h 102"/>
                <a:gd name="T16" fmla="*/ 52 w 177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02">
                  <a:moveTo>
                    <a:pt x="52" y="100"/>
                  </a:moveTo>
                  <a:cubicBezTo>
                    <a:pt x="57" y="102"/>
                    <a:pt x="64" y="102"/>
                    <a:pt x="68" y="100"/>
                  </a:cubicBezTo>
                  <a:cubicBezTo>
                    <a:pt x="173" y="39"/>
                    <a:pt x="173" y="39"/>
                    <a:pt x="173" y="39"/>
                  </a:cubicBezTo>
                  <a:cubicBezTo>
                    <a:pt x="177" y="37"/>
                    <a:pt x="177" y="33"/>
                    <a:pt x="173" y="30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0" y="0"/>
                    <a:pt x="114" y="0"/>
                    <a:pt x="109" y="2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0" y="66"/>
                    <a:pt x="0" y="70"/>
                    <a:pt x="4" y="72"/>
                  </a:cubicBezTo>
                  <a:lnTo>
                    <a:pt x="52" y="10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xmlns="" id="{5FFAA5F9-894C-4541-B7CF-F3221350E4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42587" y="8713735"/>
              <a:ext cx="415925" cy="241300"/>
            </a:xfrm>
            <a:custGeom>
              <a:avLst/>
              <a:gdLst>
                <a:gd name="T0" fmla="*/ 6 w 151"/>
                <a:gd name="T1" fmla="*/ 52 h 87"/>
                <a:gd name="T2" fmla="*/ 6 w 151"/>
                <a:gd name="T3" fmla="*/ 41 h 87"/>
                <a:gd name="T4" fmla="*/ 71 w 151"/>
                <a:gd name="T5" fmla="*/ 3 h 87"/>
                <a:gd name="T6" fmla="*/ 90 w 151"/>
                <a:gd name="T7" fmla="*/ 3 h 87"/>
                <a:gd name="T8" fmla="*/ 145 w 151"/>
                <a:gd name="T9" fmla="*/ 35 h 87"/>
                <a:gd name="T10" fmla="*/ 145 w 151"/>
                <a:gd name="T11" fmla="*/ 46 h 87"/>
                <a:gd name="T12" fmla="*/ 79 w 151"/>
                <a:gd name="T13" fmla="*/ 84 h 87"/>
                <a:gd name="T14" fmla="*/ 61 w 151"/>
                <a:gd name="T15" fmla="*/ 84 h 87"/>
                <a:gd name="T16" fmla="*/ 6 w 151"/>
                <a:gd name="T17" fmla="*/ 5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87">
                  <a:moveTo>
                    <a:pt x="6" y="52"/>
                  </a:moveTo>
                  <a:cubicBezTo>
                    <a:pt x="0" y="49"/>
                    <a:pt x="0" y="44"/>
                    <a:pt x="6" y="41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77" y="0"/>
                    <a:pt x="85" y="0"/>
                    <a:pt x="90" y="3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51" y="38"/>
                    <a:pt x="151" y="43"/>
                    <a:pt x="145" y="46"/>
                  </a:cubicBezTo>
                  <a:cubicBezTo>
                    <a:pt x="79" y="84"/>
                    <a:pt x="79" y="84"/>
                    <a:pt x="79" y="84"/>
                  </a:cubicBezTo>
                  <a:cubicBezTo>
                    <a:pt x="74" y="87"/>
                    <a:pt x="66" y="87"/>
                    <a:pt x="61" y="84"/>
                  </a:cubicBezTo>
                  <a:lnTo>
                    <a:pt x="6" y="52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xmlns="" id="{F8BE427D-E7C1-429E-9C1C-13E542F3B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0974" y="8861373"/>
              <a:ext cx="363538" cy="209550"/>
            </a:xfrm>
            <a:custGeom>
              <a:avLst/>
              <a:gdLst>
                <a:gd name="T0" fmla="*/ 5 w 132"/>
                <a:gd name="T1" fmla="*/ 41 h 76"/>
                <a:gd name="T2" fmla="*/ 5 w 132"/>
                <a:gd name="T3" fmla="*/ 31 h 76"/>
                <a:gd name="T4" fmla="*/ 53 w 132"/>
                <a:gd name="T5" fmla="*/ 3 h 76"/>
                <a:gd name="T6" fmla="*/ 71 w 132"/>
                <a:gd name="T7" fmla="*/ 3 h 76"/>
                <a:gd name="T8" fmla="*/ 127 w 132"/>
                <a:gd name="T9" fmla="*/ 35 h 76"/>
                <a:gd name="T10" fmla="*/ 127 w 132"/>
                <a:gd name="T11" fmla="*/ 46 h 76"/>
                <a:gd name="T12" fmla="*/ 79 w 132"/>
                <a:gd name="T13" fmla="*/ 73 h 76"/>
                <a:gd name="T14" fmla="*/ 61 w 132"/>
                <a:gd name="T15" fmla="*/ 73 h 76"/>
                <a:gd name="T16" fmla="*/ 5 w 132"/>
                <a:gd name="T17" fmla="*/ 4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5" y="41"/>
                  </a:moveTo>
                  <a:cubicBezTo>
                    <a:pt x="0" y="38"/>
                    <a:pt x="0" y="34"/>
                    <a:pt x="5" y="31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8" y="0"/>
                    <a:pt x="66" y="0"/>
                    <a:pt x="71" y="3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32" y="38"/>
                    <a:pt x="132" y="43"/>
                    <a:pt x="127" y="46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4" y="76"/>
                    <a:pt x="66" y="76"/>
                    <a:pt x="61" y="73"/>
                  </a:cubicBezTo>
                  <a:lnTo>
                    <a:pt x="5" y="4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5" name="Freeform 18">
              <a:extLst>
                <a:ext uri="{FF2B5EF4-FFF2-40B4-BE49-F238E27FC236}">
                  <a16:creationId xmlns:a16="http://schemas.microsoft.com/office/drawing/2014/main" xmlns="" id="{86DE7079-3BC8-419B-B8DA-FAC4EDB5F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06237" y="7985073"/>
              <a:ext cx="414338" cy="239713"/>
            </a:xfrm>
            <a:custGeom>
              <a:avLst/>
              <a:gdLst>
                <a:gd name="T0" fmla="*/ 5 w 150"/>
                <a:gd name="T1" fmla="*/ 52 h 87"/>
                <a:gd name="T2" fmla="*/ 5 w 150"/>
                <a:gd name="T3" fmla="*/ 41 h 87"/>
                <a:gd name="T4" fmla="*/ 71 w 150"/>
                <a:gd name="T5" fmla="*/ 3 h 87"/>
                <a:gd name="T6" fmla="*/ 89 w 150"/>
                <a:gd name="T7" fmla="*/ 3 h 87"/>
                <a:gd name="T8" fmla="*/ 145 w 150"/>
                <a:gd name="T9" fmla="*/ 35 h 87"/>
                <a:gd name="T10" fmla="*/ 145 w 150"/>
                <a:gd name="T11" fmla="*/ 46 h 87"/>
                <a:gd name="T12" fmla="*/ 79 w 150"/>
                <a:gd name="T13" fmla="*/ 84 h 87"/>
                <a:gd name="T14" fmla="*/ 60 w 150"/>
                <a:gd name="T15" fmla="*/ 84 h 87"/>
                <a:gd name="T16" fmla="*/ 5 w 150"/>
                <a:gd name="T17" fmla="*/ 5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87">
                  <a:moveTo>
                    <a:pt x="5" y="52"/>
                  </a:moveTo>
                  <a:cubicBezTo>
                    <a:pt x="0" y="49"/>
                    <a:pt x="0" y="44"/>
                    <a:pt x="5" y="41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76" y="0"/>
                    <a:pt x="84" y="0"/>
                    <a:pt x="89" y="3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50" y="38"/>
                    <a:pt x="150" y="43"/>
                    <a:pt x="145" y="46"/>
                  </a:cubicBezTo>
                  <a:cubicBezTo>
                    <a:pt x="79" y="84"/>
                    <a:pt x="79" y="84"/>
                    <a:pt x="79" y="84"/>
                  </a:cubicBezTo>
                  <a:cubicBezTo>
                    <a:pt x="74" y="87"/>
                    <a:pt x="65" y="87"/>
                    <a:pt x="60" y="84"/>
                  </a:cubicBezTo>
                  <a:lnTo>
                    <a:pt x="5" y="52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6" name="Freeform 19">
              <a:extLst>
                <a:ext uri="{FF2B5EF4-FFF2-40B4-BE49-F238E27FC236}">
                  <a16:creationId xmlns:a16="http://schemas.microsoft.com/office/drawing/2014/main" xmlns="" id="{836CA025-61B3-4C92-9D02-0173CD924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60237" y="7869185"/>
              <a:ext cx="363538" cy="209550"/>
            </a:xfrm>
            <a:custGeom>
              <a:avLst/>
              <a:gdLst>
                <a:gd name="T0" fmla="*/ 5 w 132"/>
                <a:gd name="T1" fmla="*/ 41 h 76"/>
                <a:gd name="T2" fmla="*/ 5 w 132"/>
                <a:gd name="T3" fmla="*/ 30 h 76"/>
                <a:gd name="T4" fmla="*/ 53 w 132"/>
                <a:gd name="T5" fmla="*/ 3 h 76"/>
                <a:gd name="T6" fmla="*/ 71 w 132"/>
                <a:gd name="T7" fmla="*/ 3 h 76"/>
                <a:gd name="T8" fmla="*/ 127 w 132"/>
                <a:gd name="T9" fmla="*/ 35 h 76"/>
                <a:gd name="T10" fmla="*/ 127 w 132"/>
                <a:gd name="T11" fmla="*/ 45 h 76"/>
                <a:gd name="T12" fmla="*/ 79 w 132"/>
                <a:gd name="T13" fmla="*/ 73 h 76"/>
                <a:gd name="T14" fmla="*/ 61 w 132"/>
                <a:gd name="T15" fmla="*/ 73 h 76"/>
                <a:gd name="T16" fmla="*/ 5 w 132"/>
                <a:gd name="T17" fmla="*/ 4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5" y="41"/>
                  </a:moveTo>
                  <a:cubicBezTo>
                    <a:pt x="0" y="38"/>
                    <a:pt x="0" y="33"/>
                    <a:pt x="5" y="30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8" y="0"/>
                    <a:pt x="66" y="0"/>
                    <a:pt x="71" y="3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32" y="38"/>
                    <a:pt x="132" y="42"/>
                    <a:pt x="127" y="45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4" y="76"/>
                    <a:pt x="66" y="76"/>
                    <a:pt x="61" y="73"/>
                  </a:cubicBezTo>
                  <a:lnTo>
                    <a:pt x="5" y="4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7" name="Freeform 20">
              <a:extLst>
                <a:ext uri="{FF2B5EF4-FFF2-40B4-BE49-F238E27FC236}">
                  <a16:creationId xmlns:a16="http://schemas.microsoft.com/office/drawing/2014/main" xmlns="" id="{DFFD389D-2456-424C-9F26-96CE60E1E6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9362" y="8978848"/>
              <a:ext cx="365125" cy="207963"/>
            </a:xfrm>
            <a:custGeom>
              <a:avLst/>
              <a:gdLst>
                <a:gd name="T0" fmla="*/ 5 w 132"/>
                <a:gd name="T1" fmla="*/ 40 h 75"/>
                <a:gd name="T2" fmla="*/ 5 w 132"/>
                <a:gd name="T3" fmla="*/ 30 h 75"/>
                <a:gd name="T4" fmla="*/ 53 w 132"/>
                <a:gd name="T5" fmla="*/ 2 h 75"/>
                <a:gd name="T6" fmla="*/ 71 w 132"/>
                <a:gd name="T7" fmla="*/ 2 h 75"/>
                <a:gd name="T8" fmla="*/ 127 w 132"/>
                <a:gd name="T9" fmla="*/ 34 h 75"/>
                <a:gd name="T10" fmla="*/ 127 w 132"/>
                <a:gd name="T11" fmla="*/ 45 h 75"/>
                <a:gd name="T12" fmla="*/ 79 w 132"/>
                <a:gd name="T13" fmla="*/ 73 h 75"/>
                <a:gd name="T14" fmla="*/ 61 w 132"/>
                <a:gd name="T15" fmla="*/ 73 h 75"/>
                <a:gd name="T16" fmla="*/ 5 w 132"/>
                <a:gd name="T17" fmla="*/ 4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5">
                  <a:moveTo>
                    <a:pt x="5" y="40"/>
                  </a:moveTo>
                  <a:cubicBezTo>
                    <a:pt x="0" y="38"/>
                    <a:pt x="0" y="33"/>
                    <a:pt x="5" y="30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8" y="0"/>
                    <a:pt x="66" y="0"/>
                    <a:pt x="71" y="2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32" y="37"/>
                    <a:pt x="132" y="42"/>
                    <a:pt x="127" y="45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4" y="75"/>
                    <a:pt x="66" y="75"/>
                    <a:pt x="61" y="73"/>
                  </a:cubicBezTo>
                  <a:lnTo>
                    <a:pt x="5" y="4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8" name="Freeform 21">
              <a:extLst>
                <a:ext uri="{FF2B5EF4-FFF2-40B4-BE49-F238E27FC236}">
                  <a16:creationId xmlns:a16="http://schemas.microsoft.com/office/drawing/2014/main" xmlns="" id="{65D967E2-1BDC-401B-A158-66E9C2077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34574" y="9094735"/>
              <a:ext cx="365125" cy="211138"/>
            </a:xfrm>
            <a:custGeom>
              <a:avLst/>
              <a:gdLst>
                <a:gd name="T0" fmla="*/ 5 w 132"/>
                <a:gd name="T1" fmla="*/ 41 h 76"/>
                <a:gd name="T2" fmla="*/ 5 w 132"/>
                <a:gd name="T3" fmla="*/ 31 h 76"/>
                <a:gd name="T4" fmla="*/ 53 w 132"/>
                <a:gd name="T5" fmla="*/ 3 h 76"/>
                <a:gd name="T6" fmla="*/ 71 w 132"/>
                <a:gd name="T7" fmla="*/ 3 h 76"/>
                <a:gd name="T8" fmla="*/ 127 w 132"/>
                <a:gd name="T9" fmla="*/ 35 h 76"/>
                <a:gd name="T10" fmla="*/ 127 w 132"/>
                <a:gd name="T11" fmla="*/ 46 h 76"/>
                <a:gd name="T12" fmla="*/ 79 w 132"/>
                <a:gd name="T13" fmla="*/ 73 h 76"/>
                <a:gd name="T14" fmla="*/ 61 w 132"/>
                <a:gd name="T15" fmla="*/ 73 h 76"/>
                <a:gd name="T16" fmla="*/ 5 w 132"/>
                <a:gd name="T17" fmla="*/ 4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5" y="41"/>
                  </a:moveTo>
                  <a:cubicBezTo>
                    <a:pt x="0" y="38"/>
                    <a:pt x="0" y="33"/>
                    <a:pt x="5" y="31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8" y="0"/>
                    <a:pt x="66" y="0"/>
                    <a:pt x="71" y="3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32" y="38"/>
                    <a:pt x="132" y="43"/>
                    <a:pt x="127" y="46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4" y="76"/>
                    <a:pt x="66" y="76"/>
                    <a:pt x="61" y="73"/>
                  </a:cubicBezTo>
                  <a:lnTo>
                    <a:pt x="5" y="4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9" name="Freeform 22">
              <a:extLst>
                <a:ext uri="{FF2B5EF4-FFF2-40B4-BE49-F238E27FC236}">
                  <a16:creationId xmlns:a16="http://schemas.microsoft.com/office/drawing/2014/main" xmlns="" id="{4E242D3D-590C-4A5D-9AC9-7710B718F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39312" y="8835973"/>
              <a:ext cx="590550" cy="339725"/>
            </a:xfrm>
            <a:custGeom>
              <a:avLst/>
              <a:gdLst>
                <a:gd name="T0" fmla="*/ 53 w 214"/>
                <a:gd name="T1" fmla="*/ 121 h 123"/>
                <a:gd name="T2" fmla="*/ 68 w 214"/>
                <a:gd name="T3" fmla="*/ 121 h 123"/>
                <a:gd name="T4" fmla="*/ 210 w 214"/>
                <a:gd name="T5" fmla="*/ 39 h 123"/>
                <a:gd name="T6" fmla="*/ 210 w 214"/>
                <a:gd name="T7" fmla="*/ 30 h 123"/>
                <a:gd name="T8" fmla="*/ 162 w 214"/>
                <a:gd name="T9" fmla="*/ 2 h 123"/>
                <a:gd name="T10" fmla="*/ 146 w 214"/>
                <a:gd name="T11" fmla="*/ 2 h 123"/>
                <a:gd name="T12" fmla="*/ 5 w 214"/>
                <a:gd name="T13" fmla="*/ 84 h 123"/>
                <a:gd name="T14" fmla="*/ 5 w 214"/>
                <a:gd name="T15" fmla="*/ 93 h 123"/>
                <a:gd name="T16" fmla="*/ 53 w 214"/>
                <a:gd name="T17" fmla="*/ 1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123">
                  <a:moveTo>
                    <a:pt x="53" y="121"/>
                  </a:moveTo>
                  <a:cubicBezTo>
                    <a:pt x="57" y="123"/>
                    <a:pt x="64" y="123"/>
                    <a:pt x="68" y="121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4" y="37"/>
                    <a:pt x="214" y="33"/>
                    <a:pt x="210" y="30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57" y="0"/>
                    <a:pt x="151" y="0"/>
                    <a:pt x="146" y="2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0" y="86"/>
                    <a:pt x="0" y="90"/>
                    <a:pt x="5" y="93"/>
                  </a:cubicBezTo>
                  <a:lnTo>
                    <a:pt x="53" y="12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0" name="Freeform 23">
              <a:extLst>
                <a:ext uri="{FF2B5EF4-FFF2-40B4-BE49-F238E27FC236}">
                  <a16:creationId xmlns:a16="http://schemas.microsoft.com/office/drawing/2014/main" xmlns="" id="{49ECF3CE-D556-445A-A773-FBB14A473A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7399" y="7405635"/>
              <a:ext cx="587375" cy="339725"/>
            </a:xfrm>
            <a:custGeom>
              <a:avLst/>
              <a:gdLst>
                <a:gd name="T0" fmla="*/ 52 w 213"/>
                <a:gd name="T1" fmla="*/ 121 h 123"/>
                <a:gd name="T2" fmla="*/ 67 w 213"/>
                <a:gd name="T3" fmla="*/ 121 h 123"/>
                <a:gd name="T4" fmla="*/ 209 w 213"/>
                <a:gd name="T5" fmla="*/ 39 h 123"/>
                <a:gd name="T6" fmla="*/ 209 w 213"/>
                <a:gd name="T7" fmla="*/ 30 h 123"/>
                <a:gd name="T8" fmla="*/ 161 w 213"/>
                <a:gd name="T9" fmla="*/ 2 h 123"/>
                <a:gd name="T10" fmla="*/ 145 w 213"/>
                <a:gd name="T11" fmla="*/ 2 h 123"/>
                <a:gd name="T12" fmla="*/ 4 w 213"/>
                <a:gd name="T13" fmla="*/ 84 h 123"/>
                <a:gd name="T14" fmla="*/ 4 w 213"/>
                <a:gd name="T15" fmla="*/ 93 h 123"/>
                <a:gd name="T16" fmla="*/ 52 w 213"/>
                <a:gd name="T17" fmla="*/ 1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3" h="123">
                  <a:moveTo>
                    <a:pt x="52" y="121"/>
                  </a:moveTo>
                  <a:cubicBezTo>
                    <a:pt x="56" y="123"/>
                    <a:pt x="63" y="123"/>
                    <a:pt x="67" y="121"/>
                  </a:cubicBezTo>
                  <a:cubicBezTo>
                    <a:pt x="209" y="39"/>
                    <a:pt x="209" y="39"/>
                    <a:pt x="209" y="39"/>
                  </a:cubicBezTo>
                  <a:cubicBezTo>
                    <a:pt x="213" y="37"/>
                    <a:pt x="213" y="33"/>
                    <a:pt x="209" y="30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56" y="0"/>
                    <a:pt x="150" y="0"/>
                    <a:pt x="145" y="2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0" y="87"/>
                    <a:pt x="0" y="90"/>
                    <a:pt x="4" y="93"/>
                  </a:cubicBezTo>
                  <a:lnTo>
                    <a:pt x="52" y="12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1" name="Freeform 24">
              <a:extLst>
                <a:ext uri="{FF2B5EF4-FFF2-40B4-BE49-F238E27FC236}">
                  <a16:creationId xmlns:a16="http://schemas.microsoft.com/office/drawing/2014/main" xmlns="" id="{0305A9D2-3379-4CD3-8A46-6098D0C1C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8099" y="8720085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2" name="Freeform 25">
              <a:extLst>
                <a:ext uri="{FF2B5EF4-FFF2-40B4-BE49-F238E27FC236}">
                  <a16:creationId xmlns:a16="http://schemas.microsoft.com/office/drawing/2014/main" xmlns="" id="{E7E08007-F8F6-4D90-AC09-AC89F7387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8124" y="8604198"/>
              <a:ext cx="334963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6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3" name="Freeform 26">
              <a:extLst>
                <a:ext uri="{FF2B5EF4-FFF2-40B4-BE49-F238E27FC236}">
                  <a16:creationId xmlns:a16="http://schemas.microsoft.com/office/drawing/2014/main" xmlns="" id="{C9C9E040-E0E3-445D-939F-54AECD0DD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2912" y="8485135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6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4" name="Freeform 27">
              <a:extLst>
                <a:ext uri="{FF2B5EF4-FFF2-40B4-BE49-F238E27FC236}">
                  <a16:creationId xmlns:a16="http://schemas.microsoft.com/office/drawing/2014/main" xmlns="" id="{1963601A-3993-4F09-8B77-50CC1725D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04524" y="8369248"/>
              <a:ext cx="333375" cy="193675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5" name="Freeform 28">
              <a:extLst>
                <a:ext uri="{FF2B5EF4-FFF2-40B4-BE49-F238E27FC236}">
                  <a16:creationId xmlns:a16="http://schemas.microsoft.com/office/drawing/2014/main" xmlns="" id="{797EACF5-123D-40AB-B758-805F462EF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9312" y="8250185"/>
              <a:ext cx="330200" cy="193675"/>
            </a:xfrm>
            <a:custGeom>
              <a:avLst/>
              <a:gdLst>
                <a:gd name="T0" fmla="*/ 52 w 120"/>
                <a:gd name="T1" fmla="*/ 68 h 70"/>
                <a:gd name="T2" fmla="*/ 67 w 120"/>
                <a:gd name="T3" fmla="*/ 68 h 70"/>
                <a:gd name="T4" fmla="*/ 116 w 120"/>
                <a:gd name="T5" fmla="*/ 40 h 70"/>
                <a:gd name="T6" fmla="*/ 116 w 120"/>
                <a:gd name="T7" fmla="*/ 31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7" y="6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6" name="Freeform 29">
              <a:extLst>
                <a:ext uri="{FF2B5EF4-FFF2-40B4-BE49-F238E27FC236}">
                  <a16:creationId xmlns:a16="http://schemas.microsoft.com/office/drawing/2014/main" xmlns="" id="{4748441C-A574-4949-9A01-7B1B20222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7749" y="8134298"/>
              <a:ext cx="333375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7" name="Freeform 30">
              <a:extLst>
                <a:ext uri="{FF2B5EF4-FFF2-40B4-BE49-F238E27FC236}">
                  <a16:creationId xmlns:a16="http://schemas.microsoft.com/office/drawing/2014/main" xmlns="" id="{7274483D-7F57-4447-B39F-E24F71E40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0949" y="8018410"/>
              <a:ext cx="334963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8" name="Freeform 31">
              <a:extLst>
                <a:ext uri="{FF2B5EF4-FFF2-40B4-BE49-F238E27FC236}">
                  <a16:creationId xmlns:a16="http://schemas.microsoft.com/office/drawing/2014/main" xmlns="" id="{38D26A28-E793-4191-AF5F-7D24EBDF4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8962" y="7667573"/>
              <a:ext cx="333375" cy="193675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9" name="Freeform 32">
              <a:extLst>
                <a:ext uri="{FF2B5EF4-FFF2-40B4-BE49-F238E27FC236}">
                  <a16:creationId xmlns:a16="http://schemas.microsoft.com/office/drawing/2014/main" xmlns="" id="{2DD49250-E4A5-41B4-85CC-0B1354AFD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17349" y="7783460"/>
              <a:ext cx="330200" cy="193675"/>
            </a:xfrm>
            <a:custGeom>
              <a:avLst/>
              <a:gdLst>
                <a:gd name="T0" fmla="*/ 52 w 120"/>
                <a:gd name="T1" fmla="*/ 67 h 70"/>
                <a:gd name="T2" fmla="*/ 68 w 120"/>
                <a:gd name="T3" fmla="*/ 67 h 70"/>
                <a:gd name="T4" fmla="*/ 116 w 120"/>
                <a:gd name="T5" fmla="*/ 39 h 70"/>
                <a:gd name="T6" fmla="*/ 116 w 120"/>
                <a:gd name="T7" fmla="*/ 30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7"/>
                  </a:moveTo>
                  <a:cubicBezTo>
                    <a:pt x="56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0" name="Freeform 33">
              <a:extLst>
                <a:ext uri="{FF2B5EF4-FFF2-40B4-BE49-F238E27FC236}">
                  <a16:creationId xmlns:a16="http://schemas.microsoft.com/office/drawing/2014/main" xmlns="" id="{9F4F1EC9-237C-42C7-8441-66B96A09F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12562" y="7902523"/>
              <a:ext cx="334963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1" name="Freeform 34">
              <a:extLst>
                <a:ext uri="{FF2B5EF4-FFF2-40B4-BE49-F238E27FC236}">
                  <a16:creationId xmlns:a16="http://schemas.microsoft.com/office/drawing/2014/main" xmlns="" id="{DDC35C55-5967-426F-9780-55220E0D2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96474" y="8664523"/>
              <a:ext cx="331788" cy="193675"/>
            </a:xfrm>
            <a:custGeom>
              <a:avLst/>
              <a:gdLst>
                <a:gd name="T0" fmla="*/ 52 w 120"/>
                <a:gd name="T1" fmla="*/ 68 h 70"/>
                <a:gd name="T2" fmla="*/ 67 w 120"/>
                <a:gd name="T3" fmla="*/ 68 h 70"/>
                <a:gd name="T4" fmla="*/ 116 w 120"/>
                <a:gd name="T5" fmla="*/ 40 h 70"/>
                <a:gd name="T6" fmla="*/ 116 w 120"/>
                <a:gd name="T7" fmla="*/ 31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7" y="6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2" name="Freeform 35">
              <a:extLst>
                <a:ext uri="{FF2B5EF4-FFF2-40B4-BE49-F238E27FC236}">
                  <a16:creationId xmlns:a16="http://schemas.microsoft.com/office/drawing/2014/main" xmlns="" id="{4F7DEFA2-162D-4560-A262-1BEF20245A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98087" y="8548635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3" name="Freeform 36">
              <a:extLst>
                <a:ext uri="{FF2B5EF4-FFF2-40B4-BE49-F238E27FC236}">
                  <a16:creationId xmlns:a16="http://schemas.microsoft.com/office/drawing/2014/main" xmlns="" id="{3AC794D8-E248-4FEF-BC7F-1B28A7AEFF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99699" y="8432748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8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7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4" name="Freeform 37">
              <a:extLst>
                <a:ext uri="{FF2B5EF4-FFF2-40B4-BE49-F238E27FC236}">
                  <a16:creationId xmlns:a16="http://schemas.microsoft.com/office/drawing/2014/main" xmlns="" id="{BFECBF19-BBB0-4E52-8C2B-FAAD9F69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04487" y="8313685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1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5" name="Freeform 38">
              <a:extLst>
                <a:ext uri="{FF2B5EF4-FFF2-40B4-BE49-F238E27FC236}">
                  <a16:creationId xmlns:a16="http://schemas.microsoft.com/office/drawing/2014/main" xmlns="" id="{9BB282FE-D001-411F-821A-A497E26C8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04512" y="8197798"/>
              <a:ext cx="334963" cy="193675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6" name="Freeform 39">
              <a:extLst>
                <a:ext uri="{FF2B5EF4-FFF2-40B4-BE49-F238E27FC236}">
                  <a16:creationId xmlns:a16="http://schemas.microsoft.com/office/drawing/2014/main" xmlns="" id="{4E0CCCA5-888D-415B-A5AC-4B9A14E29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06124" y="8081910"/>
              <a:ext cx="334963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8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7" name="Freeform 40">
              <a:extLst>
                <a:ext uri="{FF2B5EF4-FFF2-40B4-BE49-F238E27FC236}">
                  <a16:creationId xmlns:a16="http://schemas.microsoft.com/office/drawing/2014/main" xmlns="" id="{71C5287C-97E7-444D-B9E7-A30E5EB4B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07737" y="7962848"/>
              <a:ext cx="334963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5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8" name="Freeform 41">
              <a:extLst>
                <a:ext uri="{FF2B5EF4-FFF2-40B4-BE49-F238E27FC236}">
                  <a16:creationId xmlns:a16="http://schemas.microsoft.com/office/drawing/2014/main" xmlns="" id="{93C1A8D8-A6D0-4C96-B3D4-AAFB366A8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12524" y="7846960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1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9" name="Freeform 42">
              <a:extLst>
                <a:ext uri="{FF2B5EF4-FFF2-40B4-BE49-F238E27FC236}">
                  <a16:creationId xmlns:a16="http://schemas.microsoft.com/office/drawing/2014/main" xmlns="" id="{8570F789-D73D-4021-9B90-BCE31DF25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14137" y="7731073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7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0" name="Freeform 43">
              <a:extLst>
                <a:ext uri="{FF2B5EF4-FFF2-40B4-BE49-F238E27FC236}">
                  <a16:creationId xmlns:a16="http://schemas.microsoft.com/office/drawing/2014/main" xmlns="" id="{A7C1DF30-976D-451F-989B-451DDBDEF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17337" y="7612010"/>
              <a:ext cx="331788" cy="193675"/>
            </a:xfrm>
            <a:custGeom>
              <a:avLst/>
              <a:gdLst>
                <a:gd name="T0" fmla="*/ 52 w 120"/>
                <a:gd name="T1" fmla="*/ 68 h 70"/>
                <a:gd name="T2" fmla="*/ 68 w 120"/>
                <a:gd name="T3" fmla="*/ 68 h 70"/>
                <a:gd name="T4" fmla="*/ 116 w 120"/>
                <a:gd name="T5" fmla="*/ 39 h 70"/>
                <a:gd name="T6" fmla="*/ 116 w 120"/>
                <a:gd name="T7" fmla="*/ 31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8" y="68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1" name="Freeform 44">
              <a:extLst>
                <a:ext uri="{FF2B5EF4-FFF2-40B4-BE49-F238E27FC236}">
                  <a16:creationId xmlns:a16="http://schemas.microsoft.com/office/drawing/2014/main" xmlns="" id="{30E27C8B-7778-4309-86DE-974A363E8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18949" y="7496123"/>
              <a:ext cx="334963" cy="193675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2" name="Freeform 45">
              <a:extLst>
                <a:ext uri="{FF2B5EF4-FFF2-40B4-BE49-F238E27FC236}">
                  <a16:creationId xmlns:a16="http://schemas.microsoft.com/office/drawing/2014/main" xmlns="" id="{CD7AFEED-ABCF-48A3-9568-111D07FAF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50412" y="8581973"/>
              <a:ext cx="334963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8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3" name="Freeform 46">
              <a:extLst>
                <a:ext uri="{FF2B5EF4-FFF2-40B4-BE49-F238E27FC236}">
                  <a16:creationId xmlns:a16="http://schemas.microsoft.com/office/drawing/2014/main" xmlns="" id="{69ABD5AB-0577-4450-A130-D07FADCEE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52024" y="8462910"/>
              <a:ext cx="334963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39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4" name="Freeform 47">
              <a:extLst>
                <a:ext uri="{FF2B5EF4-FFF2-40B4-BE49-F238E27FC236}">
                  <a16:creationId xmlns:a16="http://schemas.microsoft.com/office/drawing/2014/main" xmlns="" id="{AFBA4CBD-695F-479E-B897-D0ED85FA6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56812" y="8347023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5" name="Freeform 48">
              <a:extLst>
                <a:ext uri="{FF2B5EF4-FFF2-40B4-BE49-F238E27FC236}">
                  <a16:creationId xmlns:a16="http://schemas.microsoft.com/office/drawing/2014/main" xmlns="" id="{157573F1-7840-4E34-AFD5-145DA862A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58424" y="8231135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6" name="Freeform 49">
              <a:extLst>
                <a:ext uri="{FF2B5EF4-FFF2-40B4-BE49-F238E27FC236}">
                  <a16:creationId xmlns:a16="http://schemas.microsoft.com/office/drawing/2014/main" xmlns="" id="{C24AE168-5C3B-4AA4-846A-91DC77EC3B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61624" y="8112073"/>
              <a:ext cx="331788" cy="193675"/>
            </a:xfrm>
            <a:custGeom>
              <a:avLst/>
              <a:gdLst>
                <a:gd name="T0" fmla="*/ 52 w 120"/>
                <a:gd name="T1" fmla="*/ 67 h 70"/>
                <a:gd name="T2" fmla="*/ 68 w 120"/>
                <a:gd name="T3" fmla="*/ 67 h 70"/>
                <a:gd name="T4" fmla="*/ 116 w 120"/>
                <a:gd name="T5" fmla="*/ 39 h 70"/>
                <a:gd name="T6" fmla="*/ 116 w 120"/>
                <a:gd name="T7" fmla="*/ 30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7"/>
                  </a:moveTo>
                  <a:cubicBezTo>
                    <a:pt x="56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7" name="Freeform 50">
              <a:extLst>
                <a:ext uri="{FF2B5EF4-FFF2-40B4-BE49-F238E27FC236}">
                  <a16:creationId xmlns:a16="http://schemas.microsoft.com/office/drawing/2014/main" xmlns="" id="{4C5C2F26-BC76-42AC-B1E6-9B8DEBFC9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3237" y="7996185"/>
              <a:ext cx="331788" cy="193675"/>
            </a:xfrm>
            <a:custGeom>
              <a:avLst/>
              <a:gdLst>
                <a:gd name="T0" fmla="*/ 52 w 120"/>
                <a:gd name="T1" fmla="*/ 67 h 70"/>
                <a:gd name="T2" fmla="*/ 67 w 120"/>
                <a:gd name="T3" fmla="*/ 67 h 70"/>
                <a:gd name="T4" fmla="*/ 116 w 120"/>
                <a:gd name="T5" fmla="*/ 39 h 70"/>
                <a:gd name="T6" fmla="*/ 116 w 120"/>
                <a:gd name="T7" fmla="*/ 30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39 h 70"/>
                <a:gd name="T16" fmla="*/ 52 w 120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7"/>
                  </a:moveTo>
                  <a:cubicBezTo>
                    <a:pt x="56" y="70"/>
                    <a:pt x="63" y="70"/>
                    <a:pt x="67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8" name="Freeform 51">
              <a:extLst>
                <a:ext uri="{FF2B5EF4-FFF2-40B4-BE49-F238E27FC236}">
                  <a16:creationId xmlns:a16="http://schemas.microsoft.com/office/drawing/2014/main" xmlns="" id="{4EAA96E6-199C-4E8E-9B60-A2068B286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64849" y="7880298"/>
              <a:ext cx="334963" cy="190500"/>
            </a:xfrm>
            <a:custGeom>
              <a:avLst/>
              <a:gdLst>
                <a:gd name="T0" fmla="*/ 52 w 121"/>
                <a:gd name="T1" fmla="*/ 67 h 69"/>
                <a:gd name="T2" fmla="*/ 68 w 121"/>
                <a:gd name="T3" fmla="*/ 67 h 69"/>
                <a:gd name="T4" fmla="*/ 116 w 121"/>
                <a:gd name="T5" fmla="*/ 39 h 69"/>
                <a:gd name="T6" fmla="*/ 116 w 121"/>
                <a:gd name="T7" fmla="*/ 30 h 69"/>
                <a:gd name="T8" fmla="*/ 68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2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2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6"/>
                    <a:pt x="121" y="32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9" name="Freeform 52">
              <a:extLst>
                <a:ext uri="{FF2B5EF4-FFF2-40B4-BE49-F238E27FC236}">
                  <a16:creationId xmlns:a16="http://schemas.microsoft.com/office/drawing/2014/main" xmlns="" id="{EFE12AB2-AF23-4456-8BC7-48DDA1F64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66462" y="7761235"/>
              <a:ext cx="333375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0" name="Freeform 53">
              <a:extLst>
                <a:ext uri="{FF2B5EF4-FFF2-40B4-BE49-F238E27FC236}">
                  <a16:creationId xmlns:a16="http://schemas.microsoft.com/office/drawing/2014/main" xmlns="" id="{F80DE8AD-E081-455A-ADFE-29649DBE0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1249" y="7645348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1" name="Freeform 54">
              <a:extLst>
                <a:ext uri="{FF2B5EF4-FFF2-40B4-BE49-F238E27FC236}">
                  <a16:creationId xmlns:a16="http://schemas.microsoft.com/office/drawing/2014/main" xmlns="" id="{91FB9BF4-24B8-4334-9FF4-E53DDAD04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2862" y="7529460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8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2" name="Freeform 55">
              <a:extLst>
                <a:ext uri="{FF2B5EF4-FFF2-40B4-BE49-F238E27FC236}">
                  <a16:creationId xmlns:a16="http://schemas.microsoft.com/office/drawing/2014/main" xmlns="" id="{6C411D9F-4A06-4A33-982C-E613EB2A27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76062" y="7410398"/>
              <a:ext cx="331788" cy="193675"/>
            </a:xfrm>
            <a:custGeom>
              <a:avLst/>
              <a:gdLst>
                <a:gd name="T0" fmla="*/ 52 w 120"/>
                <a:gd name="T1" fmla="*/ 67 h 70"/>
                <a:gd name="T2" fmla="*/ 67 w 120"/>
                <a:gd name="T3" fmla="*/ 67 h 70"/>
                <a:gd name="T4" fmla="*/ 116 w 120"/>
                <a:gd name="T5" fmla="*/ 39 h 70"/>
                <a:gd name="T6" fmla="*/ 116 w 120"/>
                <a:gd name="T7" fmla="*/ 30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7"/>
                  </a:moveTo>
                  <a:cubicBezTo>
                    <a:pt x="56" y="70"/>
                    <a:pt x="63" y="70"/>
                    <a:pt x="67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3" name="Freeform 56">
              <a:extLst>
                <a:ext uri="{FF2B5EF4-FFF2-40B4-BE49-F238E27FC236}">
                  <a16:creationId xmlns:a16="http://schemas.microsoft.com/office/drawing/2014/main" xmlns="" id="{1E3EADF6-9875-4FCB-85B1-3FAB239957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7674" y="7294510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4" name="Freeform 57">
              <a:extLst>
                <a:ext uri="{FF2B5EF4-FFF2-40B4-BE49-F238E27FC236}">
                  <a16:creationId xmlns:a16="http://schemas.microsoft.com/office/drawing/2014/main" xmlns="" id="{836A7C8D-A542-46F8-A9A0-DA5086535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79287" y="7175448"/>
              <a:ext cx="333375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5" name="Freeform 58">
              <a:extLst>
                <a:ext uri="{FF2B5EF4-FFF2-40B4-BE49-F238E27FC236}">
                  <a16:creationId xmlns:a16="http://schemas.microsoft.com/office/drawing/2014/main" xmlns="" id="{79257A84-6EFD-42FE-9F99-9D13B7AE3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7199" y="8697860"/>
              <a:ext cx="433388" cy="250825"/>
            </a:xfrm>
            <a:custGeom>
              <a:avLst/>
              <a:gdLst>
                <a:gd name="T0" fmla="*/ 52 w 157"/>
                <a:gd name="T1" fmla="*/ 88 h 91"/>
                <a:gd name="T2" fmla="*/ 68 w 157"/>
                <a:gd name="T3" fmla="*/ 88 h 91"/>
                <a:gd name="T4" fmla="*/ 153 w 157"/>
                <a:gd name="T5" fmla="*/ 39 h 91"/>
                <a:gd name="T6" fmla="*/ 153 w 157"/>
                <a:gd name="T7" fmla="*/ 30 h 91"/>
                <a:gd name="T8" fmla="*/ 105 w 157"/>
                <a:gd name="T9" fmla="*/ 2 h 91"/>
                <a:gd name="T10" fmla="*/ 89 w 157"/>
                <a:gd name="T11" fmla="*/ 2 h 91"/>
                <a:gd name="T12" fmla="*/ 4 w 157"/>
                <a:gd name="T13" fmla="*/ 52 h 91"/>
                <a:gd name="T14" fmla="*/ 4 w 157"/>
                <a:gd name="T15" fmla="*/ 60 h 91"/>
                <a:gd name="T16" fmla="*/ 52 w 157"/>
                <a:gd name="T17" fmla="*/ 8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91">
                  <a:moveTo>
                    <a:pt x="52" y="88"/>
                  </a:moveTo>
                  <a:cubicBezTo>
                    <a:pt x="57" y="91"/>
                    <a:pt x="63" y="91"/>
                    <a:pt x="68" y="88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7" y="37"/>
                    <a:pt x="157" y="33"/>
                    <a:pt x="153" y="30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0" y="0"/>
                    <a:pt x="94" y="0"/>
                    <a:pt x="89" y="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0" y="54"/>
                    <a:pt x="0" y="58"/>
                    <a:pt x="4" y="60"/>
                  </a:cubicBezTo>
                  <a:lnTo>
                    <a:pt x="52" y="8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6" name="Freeform 59">
              <a:extLst>
                <a:ext uri="{FF2B5EF4-FFF2-40B4-BE49-F238E27FC236}">
                  <a16:creationId xmlns:a16="http://schemas.microsoft.com/office/drawing/2014/main" xmlns="" id="{E202C872-D425-46FA-B8A7-AC3D99603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79224" y="7237360"/>
              <a:ext cx="331788" cy="192088"/>
            </a:xfrm>
            <a:custGeom>
              <a:avLst/>
              <a:gdLst>
                <a:gd name="T0" fmla="*/ 52 w 120"/>
                <a:gd name="T1" fmla="*/ 68 h 70"/>
                <a:gd name="T2" fmla="*/ 68 w 120"/>
                <a:gd name="T3" fmla="*/ 68 h 70"/>
                <a:gd name="T4" fmla="*/ 116 w 120"/>
                <a:gd name="T5" fmla="*/ 40 h 70"/>
                <a:gd name="T6" fmla="*/ 116 w 120"/>
                <a:gd name="T7" fmla="*/ 31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8" y="6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7" name="Freeform 60">
              <a:extLst>
                <a:ext uri="{FF2B5EF4-FFF2-40B4-BE49-F238E27FC236}">
                  <a16:creationId xmlns:a16="http://schemas.microsoft.com/office/drawing/2014/main" xmlns="" id="{ED98758A-2DE2-4B86-BD98-07AD36B94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58362" y="8288285"/>
              <a:ext cx="331788" cy="193675"/>
            </a:xfrm>
            <a:custGeom>
              <a:avLst/>
              <a:gdLst>
                <a:gd name="T0" fmla="*/ 52 w 120"/>
                <a:gd name="T1" fmla="*/ 68 h 70"/>
                <a:gd name="T2" fmla="*/ 67 w 120"/>
                <a:gd name="T3" fmla="*/ 68 h 70"/>
                <a:gd name="T4" fmla="*/ 116 w 120"/>
                <a:gd name="T5" fmla="*/ 40 h 70"/>
                <a:gd name="T6" fmla="*/ 116 w 120"/>
                <a:gd name="T7" fmla="*/ 31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7" y="6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8" name="Freeform 61">
              <a:extLst>
                <a:ext uri="{FF2B5EF4-FFF2-40B4-BE49-F238E27FC236}">
                  <a16:creationId xmlns:a16="http://schemas.microsoft.com/office/drawing/2014/main" xmlns="" id="{80BCD5C1-C17F-47AB-836B-8A323370D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48762" y="8642298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7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9" name="Freeform 62">
              <a:extLst>
                <a:ext uri="{FF2B5EF4-FFF2-40B4-BE49-F238E27FC236}">
                  <a16:creationId xmlns:a16="http://schemas.microsoft.com/office/drawing/2014/main" xmlns="" id="{168C558A-4870-4FB5-8E23-B090267D81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53549" y="8523235"/>
              <a:ext cx="333375" cy="193675"/>
            </a:xfrm>
            <a:custGeom>
              <a:avLst/>
              <a:gdLst>
                <a:gd name="T0" fmla="*/ 52 w 121"/>
                <a:gd name="T1" fmla="*/ 68 h 70"/>
                <a:gd name="T2" fmla="*/ 68 w 121"/>
                <a:gd name="T3" fmla="*/ 68 h 70"/>
                <a:gd name="T4" fmla="*/ 116 w 121"/>
                <a:gd name="T5" fmla="*/ 39 h 70"/>
                <a:gd name="T6" fmla="*/ 116 w 121"/>
                <a:gd name="T7" fmla="*/ 31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8"/>
                  </a:moveTo>
                  <a:cubicBezTo>
                    <a:pt x="56" y="70"/>
                    <a:pt x="63" y="70"/>
                    <a:pt x="68" y="68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0" name="Freeform 63">
              <a:extLst>
                <a:ext uri="{FF2B5EF4-FFF2-40B4-BE49-F238E27FC236}">
                  <a16:creationId xmlns:a16="http://schemas.microsoft.com/office/drawing/2014/main" xmlns="" id="{CF5A4BB0-E133-4E55-AF93-02FC38E1A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55162" y="8407348"/>
              <a:ext cx="333375" cy="193675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1" name="Freeform 64">
              <a:extLst>
                <a:ext uri="{FF2B5EF4-FFF2-40B4-BE49-F238E27FC236}">
                  <a16:creationId xmlns:a16="http://schemas.microsoft.com/office/drawing/2014/main" xmlns="" id="{075D1FFE-62CF-4F24-A0EA-96CFF2E1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59974" y="8172398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2" name="Freeform 65">
              <a:extLst>
                <a:ext uri="{FF2B5EF4-FFF2-40B4-BE49-F238E27FC236}">
                  <a16:creationId xmlns:a16="http://schemas.microsoft.com/office/drawing/2014/main" xmlns="" id="{7B019684-2727-410F-AC17-E45B5B9F6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61587" y="8056510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1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3" name="Freeform 66">
              <a:extLst>
                <a:ext uri="{FF2B5EF4-FFF2-40B4-BE49-F238E27FC236}">
                  <a16:creationId xmlns:a16="http://schemas.microsoft.com/office/drawing/2014/main" xmlns="" id="{250C5B71-3E73-44C0-AED3-0C6D2C313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63199" y="7940623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4" name="Freeform 67">
              <a:extLst>
                <a:ext uri="{FF2B5EF4-FFF2-40B4-BE49-F238E27FC236}">
                  <a16:creationId xmlns:a16="http://schemas.microsoft.com/office/drawing/2014/main" xmlns="" id="{FC3100BD-78E4-4581-8C5B-0D29581FD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66399" y="7821560"/>
              <a:ext cx="331788" cy="193675"/>
            </a:xfrm>
            <a:custGeom>
              <a:avLst/>
              <a:gdLst>
                <a:gd name="T0" fmla="*/ 52 w 120"/>
                <a:gd name="T1" fmla="*/ 68 h 70"/>
                <a:gd name="T2" fmla="*/ 68 w 120"/>
                <a:gd name="T3" fmla="*/ 68 h 70"/>
                <a:gd name="T4" fmla="*/ 116 w 120"/>
                <a:gd name="T5" fmla="*/ 39 h 70"/>
                <a:gd name="T6" fmla="*/ 116 w 120"/>
                <a:gd name="T7" fmla="*/ 31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8" y="68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5" name="Freeform 68">
              <a:extLst>
                <a:ext uri="{FF2B5EF4-FFF2-40B4-BE49-F238E27FC236}">
                  <a16:creationId xmlns:a16="http://schemas.microsoft.com/office/drawing/2014/main" xmlns="" id="{9C0928A1-E3BD-4214-8EDC-94DDD990B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9624" y="7588198"/>
              <a:ext cx="334963" cy="192088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6" name="Freeform 69">
              <a:extLst>
                <a:ext uri="{FF2B5EF4-FFF2-40B4-BE49-F238E27FC236}">
                  <a16:creationId xmlns:a16="http://schemas.microsoft.com/office/drawing/2014/main" xmlns="" id="{C9F3A34A-D9AC-4E4D-A19E-9FB20300C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4412" y="7472310"/>
              <a:ext cx="333375" cy="192088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7" name="Freeform 70">
              <a:extLst>
                <a:ext uri="{FF2B5EF4-FFF2-40B4-BE49-F238E27FC236}">
                  <a16:creationId xmlns:a16="http://schemas.microsoft.com/office/drawing/2014/main" xmlns="" id="{56C2CED5-C2F5-4346-A509-18F404C55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6074" y="7059560"/>
              <a:ext cx="441325" cy="257175"/>
            </a:xfrm>
            <a:custGeom>
              <a:avLst/>
              <a:gdLst>
                <a:gd name="T0" fmla="*/ 52 w 160"/>
                <a:gd name="T1" fmla="*/ 91 h 93"/>
                <a:gd name="T2" fmla="*/ 68 w 160"/>
                <a:gd name="T3" fmla="*/ 90 h 93"/>
                <a:gd name="T4" fmla="*/ 156 w 160"/>
                <a:gd name="T5" fmla="*/ 40 h 93"/>
                <a:gd name="T6" fmla="*/ 156 w 160"/>
                <a:gd name="T7" fmla="*/ 31 h 93"/>
                <a:gd name="T8" fmla="*/ 108 w 160"/>
                <a:gd name="T9" fmla="*/ 3 h 93"/>
                <a:gd name="T10" fmla="*/ 92 w 160"/>
                <a:gd name="T11" fmla="*/ 3 h 93"/>
                <a:gd name="T12" fmla="*/ 4 w 160"/>
                <a:gd name="T13" fmla="*/ 54 h 93"/>
                <a:gd name="T14" fmla="*/ 4 w 160"/>
                <a:gd name="T15" fmla="*/ 63 h 93"/>
                <a:gd name="T16" fmla="*/ 52 w 160"/>
                <a:gd name="T17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93">
                  <a:moveTo>
                    <a:pt x="52" y="91"/>
                  </a:moveTo>
                  <a:cubicBezTo>
                    <a:pt x="57" y="93"/>
                    <a:pt x="64" y="93"/>
                    <a:pt x="68" y="90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60" y="37"/>
                    <a:pt x="160" y="33"/>
                    <a:pt x="156" y="31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4" y="0"/>
                    <a:pt x="97" y="0"/>
                    <a:pt x="92" y="3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0" y="56"/>
                    <a:pt x="0" y="60"/>
                    <a:pt x="4" y="63"/>
                  </a:cubicBezTo>
                  <a:lnTo>
                    <a:pt x="52" y="9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8" name="Freeform 71">
              <a:extLst>
                <a:ext uri="{FF2B5EF4-FFF2-40B4-BE49-F238E27FC236}">
                  <a16:creationId xmlns:a16="http://schemas.microsoft.com/office/drawing/2014/main" xmlns="" id="{60C0A2FF-B9B4-4489-9491-EF31D3F4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66362" y="7831085"/>
              <a:ext cx="287338" cy="165100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7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8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0"/>
                    <a:pt x="104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9" name="Freeform 72">
              <a:extLst>
                <a:ext uri="{FF2B5EF4-FFF2-40B4-BE49-F238E27FC236}">
                  <a16:creationId xmlns:a16="http://schemas.microsoft.com/office/drawing/2014/main" xmlns="" id="{88640939-78F0-428B-B7B9-501AC5E4C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59987" y="7948560"/>
              <a:ext cx="285750" cy="166688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7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8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1"/>
                    <a:pt x="104" y="25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0" name="Freeform 73">
              <a:extLst>
                <a:ext uri="{FF2B5EF4-FFF2-40B4-BE49-F238E27FC236}">
                  <a16:creationId xmlns:a16="http://schemas.microsoft.com/office/drawing/2014/main" xmlns="" id="{6007C2E6-6073-4942-92F5-715117C68F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10649" y="8556573"/>
              <a:ext cx="287338" cy="166688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6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7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0"/>
                    <a:pt x="104" y="24"/>
                    <a:pt x="100" y="27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2" y="60"/>
                    <a:pt x="35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62" y="0"/>
                    <a:pt x="68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1" name="Freeform 74">
              <a:extLst>
                <a:ext uri="{FF2B5EF4-FFF2-40B4-BE49-F238E27FC236}">
                  <a16:creationId xmlns:a16="http://schemas.microsoft.com/office/drawing/2014/main" xmlns="" id="{A2520842-E95A-4300-B208-FB063E1EB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18612" y="8435923"/>
              <a:ext cx="288925" cy="165100"/>
            </a:xfrm>
            <a:custGeom>
              <a:avLst/>
              <a:gdLst>
                <a:gd name="T0" fmla="*/ 100 w 105"/>
                <a:gd name="T1" fmla="*/ 18 h 60"/>
                <a:gd name="T2" fmla="*/ 100 w 105"/>
                <a:gd name="T3" fmla="*/ 27 h 60"/>
                <a:gd name="T4" fmla="*/ 47 w 105"/>
                <a:gd name="T5" fmla="*/ 58 h 60"/>
                <a:gd name="T6" fmla="*/ 32 w 105"/>
                <a:gd name="T7" fmla="*/ 58 h 60"/>
                <a:gd name="T8" fmla="*/ 4 w 105"/>
                <a:gd name="T9" fmla="*/ 42 h 60"/>
                <a:gd name="T10" fmla="*/ 4 w 105"/>
                <a:gd name="T11" fmla="*/ 33 h 60"/>
                <a:gd name="T12" fmla="*/ 58 w 105"/>
                <a:gd name="T13" fmla="*/ 3 h 60"/>
                <a:gd name="T14" fmla="*/ 73 w 105"/>
                <a:gd name="T15" fmla="*/ 3 h 60"/>
                <a:gd name="T16" fmla="*/ 100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0" y="18"/>
                  </a:moveTo>
                  <a:cubicBezTo>
                    <a:pt x="105" y="21"/>
                    <a:pt x="105" y="25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2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2" y="0"/>
                    <a:pt x="69" y="0"/>
                    <a:pt x="73" y="3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2" name="Freeform 75">
              <a:extLst>
                <a:ext uri="{FF2B5EF4-FFF2-40B4-BE49-F238E27FC236}">
                  <a16:creationId xmlns:a16="http://schemas.microsoft.com/office/drawing/2014/main" xmlns="" id="{7346C4E3-A7D4-44C9-9468-A5CC445DA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9749" y="8313685"/>
              <a:ext cx="287338" cy="166688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6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7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1"/>
                    <a:pt x="104" y="25"/>
                    <a:pt x="100" y="27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2" y="60"/>
                    <a:pt x="35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61" y="0"/>
                    <a:pt x="68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3" name="Freeform 76">
              <a:extLst>
                <a:ext uri="{FF2B5EF4-FFF2-40B4-BE49-F238E27FC236}">
                  <a16:creationId xmlns:a16="http://schemas.microsoft.com/office/drawing/2014/main" xmlns="" id="{BF7FFD38-BBF5-4625-9749-EA70EEE50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39299" y="8193035"/>
              <a:ext cx="290513" cy="165100"/>
            </a:xfrm>
            <a:custGeom>
              <a:avLst/>
              <a:gdLst>
                <a:gd name="T0" fmla="*/ 100 w 105"/>
                <a:gd name="T1" fmla="*/ 18 h 60"/>
                <a:gd name="T2" fmla="*/ 100 w 105"/>
                <a:gd name="T3" fmla="*/ 27 h 60"/>
                <a:gd name="T4" fmla="*/ 47 w 105"/>
                <a:gd name="T5" fmla="*/ 58 h 60"/>
                <a:gd name="T6" fmla="*/ 32 w 105"/>
                <a:gd name="T7" fmla="*/ 58 h 60"/>
                <a:gd name="T8" fmla="*/ 4 w 105"/>
                <a:gd name="T9" fmla="*/ 42 h 60"/>
                <a:gd name="T10" fmla="*/ 4 w 105"/>
                <a:gd name="T11" fmla="*/ 33 h 60"/>
                <a:gd name="T12" fmla="*/ 58 w 105"/>
                <a:gd name="T13" fmla="*/ 2 h 60"/>
                <a:gd name="T14" fmla="*/ 73 w 105"/>
                <a:gd name="T15" fmla="*/ 2 h 60"/>
                <a:gd name="T16" fmla="*/ 100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0" y="18"/>
                  </a:moveTo>
                  <a:cubicBezTo>
                    <a:pt x="105" y="20"/>
                    <a:pt x="105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2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4" name="Freeform 77">
              <a:extLst>
                <a:ext uri="{FF2B5EF4-FFF2-40B4-BE49-F238E27FC236}">
                  <a16:creationId xmlns:a16="http://schemas.microsoft.com/office/drawing/2014/main" xmlns="" id="{33216A02-9C72-4827-8731-9F753A35F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50437" y="8070798"/>
              <a:ext cx="285750" cy="168275"/>
            </a:xfrm>
            <a:custGeom>
              <a:avLst/>
              <a:gdLst>
                <a:gd name="T0" fmla="*/ 100 w 104"/>
                <a:gd name="T1" fmla="*/ 18 h 61"/>
                <a:gd name="T2" fmla="*/ 100 w 104"/>
                <a:gd name="T3" fmla="*/ 27 h 61"/>
                <a:gd name="T4" fmla="*/ 46 w 104"/>
                <a:gd name="T5" fmla="*/ 58 h 61"/>
                <a:gd name="T6" fmla="*/ 31 w 104"/>
                <a:gd name="T7" fmla="*/ 58 h 61"/>
                <a:gd name="T8" fmla="*/ 4 w 104"/>
                <a:gd name="T9" fmla="*/ 42 h 61"/>
                <a:gd name="T10" fmla="*/ 4 w 104"/>
                <a:gd name="T11" fmla="*/ 33 h 61"/>
                <a:gd name="T12" fmla="*/ 57 w 104"/>
                <a:gd name="T13" fmla="*/ 3 h 61"/>
                <a:gd name="T14" fmla="*/ 73 w 104"/>
                <a:gd name="T15" fmla="*/ 3 h 61"/>
                <a:gd name="T16" fmla="*/ 100 w 104"/>
                <a:gd name="T17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100" y="18"/>
                  </a:moveTo>
                  <a:cubicBezTo>
                    <a:pt x="104" y="21"/>
                    <a:pt x="104" y="25"/>
                    <a:pt x="100" y="27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2" y="61"/>
                    <a:pt x="35" y="61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61" y="0"/>
                    <a:pt x="68" y="0"/>
                    <a:pt x="73" y="3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5" name="Freeform 78">
              <a:extLst>
                <a:ext uri="{FF2B5EF4-FFF2-40B4-BE49-F238E27FC236}">
                  <a16:creationId xmlns:a16="http://schemas.microsoft.com/office/drawing/2014/main" xmlns="" id="{91A9559F-1B0B-4E56-83AC-C88045FD8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75912" y="7708848"/>
              <a:ext cx="290513" cy="166688"/>
            </a:xfrm>
            <a:custGeom>
              <a:avLst/>
              <a:gdLst>
                <a:gd name="T0" fmla="*/ 101 w 105"/>
                <a:gd name="T1" fmla="*/ 18 h 60"/>
                <a:gd name="T2" fmla="*/ 101 w 105"/>
                <a:gd name="T3" fmla="*/ 27 h 60"/>
                <a:gd name="T4" fmla="*/ 47 w 105"/>
                <a:gd name="T5" fmla="*/ 57 h 60"/>
                <a:gd name="T6" fmla="*/ 32 w 105"/>
                <a:gd name="T7" fmla="*/ 57 h 60"/>
                <a:gd name="T8" fmla="*/ 5 w 105"/>
                <a:gd name="T9" fmla="*/ 42 h 60"/>
                <a:gd name="T10" fmla="*/ 5 w 105"/>
                <a:gd name="T11" fmla="*/ 33 h 60"/>
                <a:gd name="T12" fmla="*/ 58 w 105"/>
                <a:gd name="T13" fmla="*/ 2 h 60"/>
                <a:gd name="T14" fmla="*/ 73 w 105"/>
                <a:gd name="T15" fmla="*/ 2 h 60"/>
                <a:gd name="T16" fmla="*/ 101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18"/>
                  </a:moveTo>
                  <a:cubicBezTo>
                    <a:pt x="105" y="20"/>
                    <a:pt x="105" y="24"/>
                    <a:pt x="101" y="2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3" y="60"/>
                    <a:pt x="36" y="60"/>
                    <a:pt x="32" y="57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0" y="39"/>
                    <a:pt x="0" y="35"/>
                    <a:pt x="5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1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6" name="Freeform 79">
              <a:extLst>
                <a:ext uri="{FF2B5EF4-FFF2-40B4-BE49-F238E27FC236}">
                  <a16:creationId xmlns:a16="http://schemas.microsoft.com/office/drawing/2014/main" xmlns="" id="{3382E4A7-6540-4AD9-97D5-002A8B269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95012" y="7465960"/>
              <a:ext cx="290513" cy="165100"/>
            </a:xfrm>
            <a:custGeom>
              <a:avLst/>
              <a:gdLst>
                <a:gd name="T0" fmla="*/ 101 w 105"/>
                <a:gd name="T1" fmla="*/ 18 h 60"/>
                <a:gd name="T2" fmla="*/ 101 w 105"/>
                <a:gd name="T3" fmla="*/ 27 h 60"/>
                <a:gd name="T4" fmla="*/ 47 w 105"/>
                <a:gd name="T5" fmla="*/ 58 h 60"/>
                <a:gd name="T6" fmla="*/ 32 w 105"/>
                <a:gd name="T7" fmla="*/ 58 h 60"/>
                <a:gd name="T8" fmla="*/ 5 w 105"/>
                <a:gd name="T9" fmla="*/ 42 h 60"/>
                <a:gd name="T10" fmla="*/ 5 w 105"/>
                <a:gd name="T11" fmla="*/ 33 h 60"/>
                <a:gd name="T12" fmla="*/ 58 w 105"/>
                <a:gd name="T13" fmla="*/ 2 h 60"/>
                <a:gd name="T14" fmla="*/ 73 w 105"/>
                <a:gd name="T15" fmla="*/ 2 h 60"/>
                <a:gd name="T16" fmla="*/ 101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18"/>
                  </a:moveTo>
                  <a:cubicBezTo>
                    <a:pt x="105" y="20"/>
                    <a:pt x="105" y="24"/>
                    <a:pt x="101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2" y="58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0" y="40"/>
                    <a:pt x="0" y="36"/>
                    <a:pt x="5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1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7" name="Freeform 80">
              <a:extLst>
                <a:ext uri="{FF2B5EF4-FFF2-40B4-BE49-F238E27FC236}">
                  <a16:creationId xmlns:a16="http://schemas.microsoft.com/office/drawing/2014/main" xmlns="" id="{619BEEA2-3F11-4211-B7A3-9778DEA30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88637" y="7585023"/>
              <a:ext cx="287338" cy="168275"/>
            </a:xfrm>
            <a:custGeom>
              <a:avLst/>
              <a:gdLst>
                <a:gd name="T0" fmla="*/ 100 w 104"/>
                <a:gd name="T1" fmla="*/ 19 h 61"/>
                <a:gd name="T2" fmla="*/ 100 w 104"/>
                <a:gd name="T3" fmla="*/ 27 h 61"/>
                <a:gd name="T4" fmla="*/ 47 w 104"/>
                <a:gd name="T5" fmla="*/ 58 h 61"/>
                <a:gd name="T6" fmla="*/ 31 w 104"/>
                <a:gd name="T7" fmla="*/ 58 h 61"/>
                <a:gd name="T8" fmla="*/ 4 w 104"/>
                <a:gd name="T9" fmla="*/ 43 h 61"/>
                <a:gd name="T10" fmla="*/ 4 w 104"/>
                <a:gd name="T11" fmla="*/ 34 h 61"/>
                <a:gd name="T12" fmla="*/ 58 w 104"/>
                <a:gd name="T13" fmla="*/ 3 h 61"/>
                <a:gd name="T14" fmla="*/ 73 w 104"/>
                <a:gd name="T15" fmla="*/ 3 h 61"/>
                <a:gd name="T16" fmla="*/ 100 w 104"/>
                <a:gd name="T17" fmla="*/ 1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100" y="19"/>
                  </a:moveTo>
                  <a:cubicBezTo>
                    <a:pt x="104" y="21"/>
                    <a:pt x="104" y="25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1"/>
                    <a:pt x="36" y="61"/>
                    <a:pt x="31" y="58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0" y="40"/>
                    <a:pt x="0" y="36"/>
                    <a:pt x="4" y="3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2" y="0"/>
                    <a:pt x="69" y="0"/>
                    <a:pt x="73" y="3"/>
                  </a:cubicBezTo>
                  <a:lnTo>
                    <a:pt x="100" y="19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8" name="Freeform 81">
              <a:extLst>
                <a:ext uri="{FF2B5EF4-FFF2-40B4-BE49-F238E27FC236}">
                  <a16:creationId xmlns:a16="http://schemas.microsoft.com/office/drawing/2014/main" xmlns="" id="{FADA7F88-60B4-4654-B704-DDE3D91A6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07737" y="7345310"/>
              <a:ext cx="287338" cy="165100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7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7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0"/>
                    <a:pt x="104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2" y="60"/>
                    <a:pt x="36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9" name="Freeform 82">
              <a:extLst>
                <a:ext uri="{FF2B5EF4-FFF2-40B4-BE49-F238E27FC236}">
                  <a16:creationId xmlns:a16="http://schemas.microsoft.com/office/drawing/2014/main" xmlns="" id="{C0E79677-0F13-44D8-82AC-2EF230837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15699" y="7223073"/>
              <a:ext cx="285750" cy="168275"/>
            </a:xfrm>
            <a:custGeom>
              <a:avLst/>
              <a:gdLst>
                <a:gd name="T0" fmla="*/ 100 w 104"/>
                <a:gd name="T1" fmla="*/ 19 h 61"/>
                <a:gd name="T2" fmla="*/ 100 w 104"/>
                <a:gd name="T3" fmla="*/ 28 h 61"/>
                <a:gd name="T4" fmla="*/ 47 w 104"/>
                <a:gd name="T5" fmla="*/ 58 h 61"/>
                <a:gd name="T6" fmla="*/ 31 w 104"/>
                <a:gd name="T7" fmla="*/ 58 h 61"/>
                <a:gd name="T8" fmla="*/ 4 w 104"/>
                <a:gd name="T9" fmla="*/ 43 h 61"/>
                <a:gd name="T10" fmla="*/ 4 w 104"/>
                <a:gd name="T11" fmla="*/ 34 h 61"/>
                <a:gd name="T12" fmla="*/ 57 w 104"/>
                <a:gd name="T13" fmla="*/ 3 h 61"/>
                <a:gd name="T14" fmla="*/ 73 w 104"/>
                <a:gd name="T15" fmla="*/ 3 h 61"/>
                <a:gd name="T16" fmla="*/ 100 w 104"/>
                <a:gd name="T17" fmla="*/ 1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100" y="19"/>
                  </a:moveTo>
                  <a:cubicBezTo>
                    <a:pt x="104" y="21"/>
                    <a:pt x="104" y="25"/>
                    <a:pt x="100" y="28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2" y="61"/>
                    <a:pt x="36" y="61"/>
                    <a:pt x="31" y="58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0" y="40"/>
                    <a:pt x="0" y="36"/>
                    <a:pt x="4" y="34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62" y="0"/>
                    <a:pt x="69" y="0"/>
                    <a:pt x="73" y="3"/>
                  </a:cubicBezTo>
                  <a:lnTo>
                    <a:pt x="100" y="19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0" name="Freeform 83">
              <a:extLst>
                <a:ext uri="{FF2B5EF4-FFF2-40B4-BE49-F238E27FC236}">
                  <a16:creationId xmlns:a16="http://schemas.microsoft.com/office/drawing/2014/main" xmlns="" id="{F1B326FE-EB6C-446D-9F03-14417ACED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22074" y="7104010"/>
              <a:ext cx="288925" cy="166688"/>
            </a:xfrm>
            <a:custGeom>
              <a:avLst/>
              <a:gdLst>
                <a:gd name="T0" fmla="*/ 100 w 105"/>
                <a:gd name="T1" fmla="*/ 18 h 60"/>
                <a:gd name="T2" fmla="*/ 100 w 105"/>
                <a:gd name="T3" fmla="*/ 27 h 60"/>
                <a:gd name="T4" fmla="*/ 47 w 105"/>
                <a:gd name="T5" fmla="*/ 58 h 60"/>
                <a:gd name="T6" fmla="*/ 32 w 105"/>
                <a:gd name="T7" fmla="*/ 58 h 60"/>
                <a:gd name="T8" fmla="*/ 4 w 105"/>
                <a:gd name="T9" fmla="*/ 42 h 60"/>
                <a:gd name="T10" fmla="*/ 4 w 105"/>
                <a:gd name="T11" fmla="*/ 33 h 60"/>
                <a:gd name="T12" fmla="*/ 58 w 105"/>
                <a:gd name="T13" fmla="*/ 2 h 60"/>
                <a:gd name="T14" fmla="*/ 73 w 105"/>
                <a:gd name="T15" fmla="*/ 2 h 60"/>
                <a:gd name="T16" fmla="*/ 100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0" y="18"/>
                  </a:moveTo>
                  <a:cubicBezTo>
                    <a:pt x="105" y="20"/>
                    <a:pt x="105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2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1" name="Freeform 84">
              <a:extLst>
                <a:ext uri="{FF2B5EF4-FFF2-40B4-BE49-F238E27FC236}">
                  <a16:creationId xmlns:a16="http://schemas.microsoft.com/office/drawing/2014/main" xmlns="" id="{D3AD1659-9B28-433D-B577-629A14984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34799" y="6983360"/>
              <a:ext cx="287338" cy="165100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7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7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0"/>
                    <a:pt x="104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2" y="60"/>
                    <a:pt x="35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2" name="Freeform 85">
              <a:extLst>
                <a:ext uri="{FF2B5EF4-FFF2-40B4-BE49-F238E27FC236}">
                  <a16:creationId xmlns:a16="http://schemas.microsoft.com/office/drawing/2014/main" xmlns="" id="{586FE380-F27C-48FE-84B1-72E7967DF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6024" y="7354835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7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3" name="Freeform 86">
              <a:extLst>
                <a:ext uri="{FF2B5EF4-FFF2-40B4-BE49-F238E27FC236}">
                  <a16:creationId xmlns:a16="http://schemas.microsoft.com/office/drawing/2014/main" xmlns="" id="{BA0E37D2-5AED-450C-903A-6B3661F6A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68012" y="7705673"/>
              <a:ext cx="334963" cy="193675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4" name="Freeform 87">
              <a:extLst>
                <a:ext uri="{FF2B5EF4-FFF2-40B4-BE49-F238E27FC236}">
                  <a16:creationId xmlns:a16="http://schemas.microsoft.com/office/drawing/2014/main" xmlns="" id="{6B758840-AA68-4D25-B050-0A8E70B56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44049" y="8780410"/>
              <a:ext cx="487363" cy="282575"/>
            </a:xfrm>
            <a:custGeom>
              <a:avLst/>
              <a:gdLst>
                <a:gd name="T0" fmla="*/ 53 w 177"/>
                <a:gd name="T1" fmla="*/ 99 h 102"/>
                <a:gd name="T2" fmla="*/ 68 w 177"/>
                <a:gd name="T3" fmla="*/ 99 h 102"/>
                <a:gd name="T4" fmla="*/ 173 w 177"/>
                <a:gd name="T5" fmla="*/ 39 h 102"/>
                <a:gd name="T6" fmla="*/ 173 w 177"/>
                <a:gd name="T7" fmla="*/ 30 h 102"/>
                <a:gd name="T8" fmla="*/ 125 w 177"/>
                <a:gd name="T9" fmla="*/ 2 h 102"/>
                <a:gd name="T10" fmla="*/ 110 w 177"/>
                <a:gd name="T11" fmla="*/ 2 h 102"/>
                <a:gd name="T12" fmla="*/ 4 w 177"/>
                <a:gd name="T13" fmla="*/ 63 h 102"/>
                <a:gd name="T14" fmla="*/ 4 w 177"/>
                <a:gd name="T15" fmla="*/ 72 h 102"/>
                <a:gd name="T16" fmla="*/ 53 w 177"/>
                <a:gd name="T17" fmla="*/ 9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02">
                  <a:moveTo>
                    <a:pt x="53" y="99"/>
                  </a:moveTo>
                  <a:cubicBezTo>
                    <a:pt x="57" y="102"/>
                    <a:pt x="64" y="102"/>
                    <a:pt x="68" y="99"/>
                  </a:cubicBezTo>
                  <a:cubicBezTo>
                    <a:pt x="173" y="39"/>
                    <a:pt x="173" y="39"/>
                    <a:pt x="173" y="39"/>
                  </a:cubicBezTo>
                  <a:cubicBezTo>
                    <a:pt x="177" y="36"/>
                    <a:pt x="177" y="32"/>
                    <a:pt x="173" y="30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1" y="0"/>
                    <a:pt x="114" y="0"/>
                    <a:pt x="110" y="2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0" y="65"/>
                    <a:pt x="0" y="69"/>
                    <a:pt x="4" y="72"/>
                  </a:cubicBezTo>
                  <a:lnTo>
                    <a:pt x="53" y="99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5" name="Freeform 88">
              <a:extLst>
                <a:ext uri="{FF2B5EF4-FFF2-40B4-BE49-F238E27FC236}">
                  <a16:creationId xmlns:a16="http://schemas.microsoft.com/office/drawing/2014/main" xmlns="" id="{8167FD7D-1CFA-4A07-9ACB-BB974E9BA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63499" y="7573910"/>
              <a:ext cx="269875" cy="153988"/>
            </a:xfrm>
            <a:custGeom>
              <a:avLst/>
              <a:gdLst>
                <a:gd name="T0" fmla="*/ 5 w 98"/>
                <a:gd name="T1" fmla="*/ 40 h 56"/>
                <a:gd name="T2" fmla="*/ 5 w 98"/>
                <a:gd name="T3" fmla="*/ 31 h 56"/>
                <a:gd name="T4" fmla="*/ 55 w 98"/>
                <a:gd name="T5" fmla="*/ 2 h 56"/>
                <a:gd name="T6" fmla="*/ 71 w 98"/>
                <a:gd name="T7" fmla="*/ 2 h 56"/>
                <a:gd name="T8" fmla="*/ 93 w 98"/>
                <a:gd name="T9" fmla="*/ 15 h 56"/>
                <a:gd name="T10" fmla="*/ 94 w 98"/>
                <a:gd name="T11" fmla="*/ 24 h 56"/>
                <a:gd name="T12" fmla="*/ 43 w 98"/>
                <a:gd name="T13" fmla="*/ 53 h 56"/>
                <a:gd name="T14" fmla="*/ 27 w 98"/>
                <a:gd name="T15" fmla="*/ 53 h 56"/>
                <a:gd name="T16" fmla="*/ 5 w 98"/>
                <a:gd name="T17" fmla="*/ 4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6">
                  <a:moveTo>
                    <a:pt x="5" y="40"/>
                  </a:moveTo>
                  <a:cubicBezTo>
                    <a:pt x="0" y="38"/>
                    <a:pt x="0" y="34"/>
                    <a:pt x="5" y="31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9" y="0"/>
                    <a:pt x="66" y="0"/>
                    <a:pt x="71" y="2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8" y="18"/>
                    <a:pt x="98" y="22"/>
                    <a:pt x="94" y="24"/>
                  </a:cubicBezTo>
                  <a:cubicBezTo>
                    <a:pt x="43" y="53"/>
                    <a:pt x="43" y="53"/>
                    <a:pt x="43" y="53"/>
                  </a:cubicBezTo>
                  <a:cubicBezTo>
                    <a:pt x="39" y="56"/>
                    <a:pt x="32" y="56"/>
                    <a:pt x="27" y="53"/>
                  </a:cubicBezTo>
                  <a:lnTo>
                    <a:pt x="5" y="4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6" name="Freeform 89">
              <a:extLst>
                <a:ext uri="{FF2B5EF4-FFF2-40B4-BE49-F238E27FC236}">
                  <a16:creationId xmlns:a16="http://schemas.microsoft.com/office/drawing/2014/main" xmlns="" id="{B3FB453A-5F15-4223-884A-ECC3C97EDC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049" y="7631060"/>
              <a:ext cx="368300" cy="212725"/>
            </a:xfrm>
            <a:custGeom>
              <a:avLst/>
              <a:gdLst>
                <a:gd name="T0" fmla="*/ 4 w 133"/>
                <a:gd name="T1" fmla="*/ 41 h 77"/>
                <a:gd name="T2" fmla="*/ 4 w 133"/>
                <a:gd name="T3" fmla="*/ 32 h 77"/>
                <a:gd name="T4" fmla="*/ 55 w 133"/>
                <a:gd name="T5" fmla="*/ 3 h 77"/>
                <a:gd name="T6" fmla="*/ 70 w 133"/>
                <a:gd name="T7" fmla="*/ 3 h 77"/>
                <a:gd name="T8" fmla="*/ 129 w 133"/>
                <a:gd name="T9" fmla="*/ 36 h 77"/>
                <a:gd name="T10" fmla="*/ 129 w 133"/>
                <a:gd name="T11" fmla="*/ 45 h 77"/>
                <a:gd name="T12" fmla="*/ 78 w 133"/>
                <a:gd name="T13" fmla="*/ 74 h 77"/>
                <a:gd name="T14" fmla="*/ 62 w 133"/>
                <a:gd name="T15" fmla="*/ 74 h 77"/>
                <a:gd name="T16" fmla="*/ 4 w 133"/>
                <a:gd name="T17" fmla="*/ 4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77">
                  <a:moveTo>
                    <a:pt x="4" y="41"/>
                  </a:moveTo>
                  <a:cubicBezTo>
                    <a:pt x="0" y="38"/>
                    <a:pt x="0" y="34"/>
                    <a:pt x="4" y="32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9" y="0"/>
                    <a:pt x="66" y="0"/>
                    <a:pt x="70" y="3"/>
                  </a:cubicBezTo>
                  <a:cubicBezTo>
                    <a:pt x="129" y="36"/>
                    <a:pt x="129" y="36"/>
                    <a:pt x="129" y="36"/>
                  </a:cubicBezTo>
                  <a:cubicBezTo>
                    <a:pt x="133" y="39"/>
                    <a:pt x="133" y="43"/>
                    <a:pt x="129" y="45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4" y="77"/>
                    <a:pt x="67" y="77"/>
                    <a:pt x="62" y="74"/>
                  </a:cubicBezTo>
                  <a:lnTo>
                    <a:pt x="4" y="4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7" name="Freeform 90">
              <a:extLst>
                <a:ext uri="{FF2B5EF4-FFF2-40B4-BE49-F238E27FC236}">
                  <a16:creationId xmlns:a16="http://schemas.microsoft.com/office/drawing/2014/main" xmlns="" id="{97CED4ED-DD4B-4321-A255-EBE1761FC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8687" y="7808860"/>
              <a:ext cx="269875" cy="153988"/>
            </a:xfrm>
            <a:custGeom>
              <a:avLst/>
              <a:gdLst>
                <a:gd name="T0" fmla="*/ 4 w 98"/>
                <a:gd name="T1" fmla="*/ 40 h 56"/>
                <a:gd name="T2" fmla="*/ 4 w 98"/>
                <a:gd name="T3" fmla="*/ 31 h 56"/>
                <a:gd name="T4" fmla="*/ 55 w 98"/>
                <a:gd name="T5" fmla="*/ 2 h 56"/>
                <a:gd name="T6" fmla="*/ 70 w 98"/>
                <a:gd name="T7" fmla="*/ 2 h 56"/>
                <a:gd name="T8" fmla="*/ 93 w 98"/>
                <a:gd name="T9" fmla="*/ 15 h 56"/>
                <a:gd name="T10" fmla="*/ 93 w 98"/>
                <a:gd name="T11" fmla="*/ 24 h 56"/>
                <a:gd name="T12" fmla="*/ 43 w 98"/>
                <a:gd name="T13" fmla="*/ 53 h 56"/>
                <a:gd name="T14" fmla="*/ 27 w 98"/>
                <a:gd name="T15" fmla="*/ 53 h 56"/>
                <a:gd name="T16" fmla="*/ 4 w 98"/>
                <a:gd name="T17" fmla="*/ 4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6">
                  <a:moveTo>
                    <a:pt x="4" y="40"/>
                  </a:moveTo>
                  <a:cubicBezTo>
                    <a:pt x="0" y="38"/>
                    <a:pt x="0" y="34"/>
                    <a:pt x="4" y="31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9" y="0"/>
                    <a:pt x="66" y="0"/>
                    <a:pt x="70" y="2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8" y="18"/>
                    <a:pt x="98" y="22"/>
                    <a:pt x="93" y="24"/>
                  </a:cubicBezTo>
                  <a:cubicBezTo>
                    <a:pt x="43" y="53"/>
                    <a:pt x="43" y="53"/>
                    <a:pt x="43" y="53"/>
                  </a:cubicBezTo>
                  <a:cubicBezTo>
                    <a:pt x="38" y="56"/>
                    <a:pt x="31" y="56"/>
                    <a:pt x="27" y="53"/>
                  </a:cubicBezTo>
                  <a:lnTo>
                    <a:pt x="4" y="4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8" name="Freeform 91">
              <a:extLst>
                <a:ext uri="{FF2B5EF4-FFF2-40B4-BE49-F238E27FC236}">
                  <a16:creationId xmlns:a16="http://schemas.microsoft.com/office/drawing/2014/main" xmlns="" id="{9F433EAB-7E28-47EF-A60F-66D60152CF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6562" y="6770635"/>
              <a:ext cx="92075" cy="52388"/>
            </a:xfrm>
            <a:custGeom>
              <a:avLst/>
              <a:gdLst>
                <a:gd name="T0" fmla="*/ 27 w 33"/>
                <a:gd name="T1" fmla="*/ 16 h 19"/>
                <a:gd name="T2" fmla="*/ 6 w 33"/>
                <a:gd name="T3" fmla="*/ 16 h 19"/>
                <a:gd name="T4" fmla="*/ 6 w 33"/>
                <a:gd name="T5" fmla="*/ 3 h 19"/>
                <a:gd name="T6" fmla="*/ 27 w 33"/>
                <a:gd name="T7" fmla="*/ 3 h 19"/>
                <a:gd name="T8" fmla="*/ 27 w 33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9">
                  <a:moveTo>
                    <a:pt x="27" y="16"/>
                  </a:moveTo>
                  <a:cubicBezTo>
                    <a:pt x="21" y="19"/>
                    <a:pt x="12" y="19"/>
                    <a:pt x="6" y="16"/>
                  </a:cubicBezTo>
                  <a:cubicBezTo>
                    <a:pt x="0" y="12"/>
                    <a:pt x="0" y="7"/>
                    <a:pt x="6" y="3"/>
                  </a:cubicBezTo>
                  <a:cubicBezTo>
                    <a:pt x="12" y="0"/>
                    <a:pt x="21" y="0"/>
                    <a:pt x="27" y="3"/>
                  </a:cubicBezTo>
                  <a:cubicBezTo>
                    <a:pt x="33" y="7"/>
                    <a:pt x="33" y="12"/>
                    <a:pt x="27" y="16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9" name="Freeform 92">
              <a:extLst>
                <a:ext uri="{FF2B5EF4-FFF2-40B4-BE49-F238E27FC236}">
                  <a16:creationId xmlns:a16="http://schemas.microsoft.com/office/drawing/2014/main" xmlns="" id="{1DA3D218-801F-4942-801B-5F5015889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87124" y="8258123"/>
              <a:ext cx="1968500" cy="715963"/>
            </a:xfrm>
            <a:custGeom>
              <a:avLst/>
              <a:gdLst>
                <a:gd name="T0" fmla="*/ 1240 w 1240"/>
                <a:gd name="T1" fmla="*/ 275 h 451"/>
                <a:gd name="T2" fmla="*/ 1220 w 1240"/>
                <a:gd name="T3" fmla="*/ 286 h 451"/>
                <a:gd name="T4" fmla="*/ 1220 w 1240"/>
                <a:gd name="T5" fmla="*/ 286 h 451"/>
                <a:gd name="T6" fmla="*/ 763 w 1240"/>
                <a:gd name="T7" fmla="*/ 23 h 451"/>
                <a:gd name="T8" fmla="*/ 19 w 1240"/>
                <a:gd name="T9" fmla="*/ 451 h 451"/>
                <a:gd name="T10" fmla="*/ 0 w 1240"/>
                <a:gd name="T11" fmla="*/ 440 h 451"/>
                <a:gd name="T12" fmla="*/ 763 w 1240"/>
                <a:gd name="T13" fmla="*/ 0 h 451"/>
                <a:gd name="T14" fmla="*/ 1240 w 1240"/>
                <a:gd name="T15" fmla="*/ 275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0" h="451">
                  <a:moveTo>
                    <a:pt x="1240" y="275"/>
                  </a:moveTo>
                  <a:lnTo>
                    <a:pt x="1220" y="286"/>
                  </a:lnTo>
                  <a:lnTo>
                    <a:pt x="1220" y="286"/>
                  </a:lnTo>
                  <a:lnTo>
                    <a:pt x="763" y="23"/>
                  </a:lnTo>
                  <a:lnTo>
                    <a:pt x="19" y="451"/>
                  </a:lnTo>
                  <a:lnTo>
                    <a:pt x="0" y="440"/>
                  </a:lnTo>
                  <a:lnTo>
                    <a:pt x="763" y="0"/>
                  </a:lnTo>
                  <a:lnTo>
                    <a:pt x="1240" y="275"/>
                  </a:ln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0" name="Freeform 93">
              <a:extLst>
                <a:ext uri="{FF2B5EF4-FFF2-40B4-BE49-F238E27FC236}">
                  <a16:creationId xmlns:a16="http://schemas.microsoft.com/office/drawing/2014/main" xmlns="" id="{43306C26-FB53-4FF7-92CA-A48EA43847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17287" y="8294635"/>
              <a:ext cx="1906588" cy="1098550"/>
            </a:xfrm>
            <a:custGeom>
              <a:avLst/>
              <a:gdLst>
                <a:gd name="T0" fmla="*/ 1201 w 1201"/>
                <a:gd name="T1" fmla="*/ 263 h 692"/>
                <a:gd name="T2" fmla="*/ 457 w 1201"/>
                <a:gd name="T3" fmla="*/ 692 h 692"/>
                <a:gd name="T4" fmla="*/ 0 w 1201"/>
                <a:gd name="T5" fmla="*/ 428 h 692"/>
                <a:gd name="T6" fmla="*/ 744 w 1201"/>
                <a:gd name="T7" fmla="*/ 0 h 692"/>
                <a:gd name="T8" fmla="*/ 1201 w 1201"/>
                <a:gd name="T9" fmla="*/ 263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1" h="692">
                  <a:moveTo>
                    <a:pt x="1201" y="263"/>
                  </a:moveTo>
                  <a:lnTo>
                    <a:pt x="457" y="692"/>
                  </a:lnTo>
                  <a:lnTo>
                    <a:pt x="0" y="428"/>
                  </a:lnTo>
                  <a:lnTo>
                    <a:pt x="744" y="0"/>
                  </a:lnTo>
                  <a:lnTo>
                    <a:pt x="1201" y="263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1" name="Freeform 94">
              <a:extLst>
                <a:ext uri="{FF2B5EF4-FFF2-40B4-BE49-F238E27FC236}">
                  <a16:creationId xmlns:a16="http://schemas.microsoft.com/office/drawing/2014/main" xmlns="" id="{BC9AD0B7-0660-4F43-BE2F-0EA4CC0CC5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53437" y="8131123"/>
              <a:ext cx="5797550" cy="2025650"/>
            </a:xfrm>
            <a:custGeom>
              <a:avLst/>
              <a:gdLst>
                <a:gd name="T0" fmla="*/ 2101 w 2101"/>
                <a:gd name="T1" fmla="*/ 0 h 733"/>
                <a:gd name="T2" fmla="*/ 2101 w 2101"/>
                <a:gd name="T3" fmla="*/ 30 h 733"/>
                <a:gd name="T4" fmla="*/ 2065 w 2101"/>
                <a:gd name="T5" fmla="*/ 92 h 733"/>
                <a:gd name="T6" fmla="*/ 1021 w 2101"/>
                <a:gd name="T7" fmla="*/ 695 h 733"/>
                <a:gd name="T8" fmla="*/ 810 w 2101"/>
                <a:gd name="T9" fmla="*/ 695 h 733"/>
                <a:gd name="T10" fmla="*/ 0 w 2101"/>
                <a:gd name="T11" fmla="*/ 228 h 733"/>
                <a:gd name="T12" fmla="*/ 0 w 2101"/>
                <a:gd name="T13" fmla="*/ 198 h 733"/>
                <a:gd name="T14" fmla="*/ 26 w 2101"/>
                <a:gd name="T15" fmla="*/ 213 h 733"/>
                <a:gd name="T16" fmla="*/ 810 w 2101"/>
                <a:gd name="T17" fmla="*/ 665 h 733"/>
                <a:gd name="T18" fmla="*/ 1021 w 2101"/>
                <a:gd name="T19" fmla="*/ 665 h 733"/>
                <a:gd name="T20" fmla="*/ 2065 w 2101"/>
                <a:gd name="T21" fmla="*/ 62 h 733"/>
                <a:gd name="T22" fmla="*/ 2099 w 2101"/>
                <a:gd name="T23" fmla="*/ 15 h 733"/>
                <a:gd name="T24" fmla="*/ 2101 w 2101"/>
                <a:gd name="T2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01" h="733">
                  <a:moveTo>
                    <a:pt x="2101" y="0"/>
                  </a:moveTo>
                  <a:cubicBezTo>
                    <a:pt x="2101" y="30"/>
                    <a:pt x="2101" y="30"/>
                    <a:pt x="2101" y="30"/>
                  </a:cubicBezTo>
                  <a:cubicBezTo>
                    <a:pt x="2101" y="54"/>
                    <a:pt x="2089" y="78"/>
                    <a:pt x="2065" y="92"/>
                  </a:cubicBezTo>
                  <a:cubicBezTo>
                    <a:pt x="1021" y="695"/>
                    <a:pt x="1021" y="695"/>
                    <a:pt x="1021" y="695"/>
                  </a:cubicBezTo>
                  <a:cubicBezTo>
                    <a:pt x="955" y="733"/>
                    <a:pt x="875" y="733"/>
                    <a:pt x="810" y="695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26" y="213"/>
                    <a:pt x="26" y="213"/>
                    <a:pt x="26" y="213"/>
                  </a:cubicBezTo>
                  <a:cubicBezTo>
                    <a:pt x="810" y="665"/>
                    <a:pt x="810" y="665"/>
                    <a:pt x="810" y="665"/>
                  </a:cubicBezTo>
                  <a:cubicBezTo>
                    <a:pt x="875" y="703"/>
                    <a:pt x="955" y="703"/>
                    <a:pt x="1021" y="665"/>
                  </a:cubicBezTo>
                  <a:cubicBezTo>
                    <a:pt x="2065" y="62"/>
                    <a:pt x="2065" y="62"/>
                    <a:pt x="2065" y="62"/>
                  </a:cubicBezTo>
                  <a:cubicBezTo>
                    <a:pt x="2084" y="51"/>
                    <a:pt x="2096" y="34"/>
                    <a:pt x="2099" y="15"/>
                  </a:cubicBezTo>
                  <a:cubicBezTo>
                    <a:pt x="2100" y="10"/>
                    <a:pt x="2101" y="5"/>
                    <a:pt x="2101" y="0"/>
                  </a:cubicBezTo>
                  <a:close/>
                </a:path>
              </a:pathLst>
            </a:custGeom>
            <a:solidFill>
              <a:srgbClr val="C1C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296" name="Group 295">
            <a:extLst>
              <a:ext uri="{FF2B5EF4-FFF2-40B4-BE49-F238E27FC236}">
                <a16:creationId xmlns:a16="http://schemas.microsoft.com/office/drawing/2014/main" xmlns="" id="{B24040F7-F831-4F41-B084-D065025F7A67}"/>
              </a:ext>
            </a:extLst>
          </p:cNvPr>
          <p:cNvGrpSpPr/>
          <p:nvPr/>
        </p:nvGrpSpPr>
        <p:grpSpPr>
          <a:xfrm>
            <a:off x="15677422" y="5333634"/>
            <a:ext cx="2298700" cy="1370013"/>
            <a:chOff x="17506387" y="5621285"/>
            <a:chExt cx="2298700" cy="1370013"/>
          </a:xfrm>
        </p:grpSpPr>
        <p:sp>
          <p:nvSpPr>
            <p:cNvPr id="182" name="Freeform 95">
              <a:extLst>
                <a:ext uri="{FF2B5EF4-FFF2-40B4-BE49-F238E27FC236}">
                  <a16:creationId xmlns:a16="http://schemas.microsoft.com/office/drawing/2014/main" xmlns="" id="{6C1A0A67-1FDA-4FFB-9C7C-23F969EF4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06387" y="5662560"/>
              <a:ext cx="2298700" cy="1328738"/>
            </a:xfrm>
            <a:custGeom>
              <a:avLst/>
              <a:gdLst>
                <a:gd name="T0" fmla="*/ 800 w 833"/>
                <a:gd name="T1" fmla="*/ 356 h 481"/>
                <a:gd name="T2" fmla="*/ 600 w 833"/>
                <a:gd name="T3" fmla="*/ 468 h 481"/>
                <a:gd name="T4" fmla="*/ 516 w 833"/>
                <a:gd name="T5" fmla="*/ 468 h 481"/>
                <a:gd name="T6" fmla="*/ 31 w 833"/>
                <a:gd name="T7" fmla="*/ 188 h 481"/>
                <a:gd name="T8" fmla="*/ 29 w 833"/>
                <a:gd name="T9" fmla="*/ 126 h 481"/>
                <a:gd name="T10" fmla="*/ 225 w 833"/>
                <a:gd name="T11" fmla="*/ 13 h 481"/>
                <a:gd name="T12" fmla="*/ 308 w 833"/>
                <a:gd name="T13" fmla="*/ 17 h 481"/>
                <a:gd name="T14" fmla="*/ 799 w 833"/>
                <a:gd name="T15" fmla="*/ 295 h 481"/>
                <a:gd name="T16" fmla="*/ 800 w 833"/>
                <a:gd name="T17" fmla="*/ 356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3" h="481">
                  <a:moveTo>
                    <a:pt x="800" y="356"/>
                  </a:moveTo>
                  <a:cubicBezTo>
                    <a:pt x="600" y="468"/>
                    <a:pt x="600" y="468"/>
                    <a:pt x="600" y="468"/>
                  </a:cubicBezTo>
                  <a:cubicBezTo>
                    <a:pt x="577" y="481"/>
                    <a:pt x="539" y="481"/>
                    <a:pt x="516" y="46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" y="172"/>
                    <a:pt x="0" y="143"/>
                    <a:pt x="29" y="126"/>
                  </a:cubicBezTo>
                  <a:cubicBezTo>
                    <a:pt x="225" y="13"/>
                    <a:pt x="225" y="13"/>
                    <a:pt x="225" y="13"/>
                  </a:cubicBezTo>
                  <a:cubicBezTo>
                    <a:pt x="248" y="0"/>
                    <a:pt x="285" y="3"/>
                    <a:pt x="308" y="17"/>
                  </a:cubicBezTo>
                  <a:cubicBezTo>
                    <a:pt x="799" y="295"/>
                    <a:pt x="799" y="295"/>
                    <a:pt x="799" y="295"/>
                  </a:cubicBezTo>
                  <a:cubicBezTo>
                    <a:pt x="809" y="302"/>
                    <a:pt x="833" y="335"/>
                    <a:pt x="800" y="356"/>
                  </a:cubicBezTo>
                </a:path>
              </a:pathLst>
            </a:custGeom>
            <a:solidFill>
              <a:srgbClr val="79BB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3" name="Freeform 96">
              <a:extLst>
                <a:ext uri="{FF2B5EF4-FFF2-40B4-BE49-F238E27FC236}">
                  <a16:creationId xmlns:a16="http://schemas.microsoft.com/office/drawing/2014/main" xmlns="" id="{C43F0765-B4F8-4F79-87A7-E7AAD2314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06387" y="5626048"/>
              <a:ext cx="2298700" cy="1331913"/>
            </a:xfrm>
            <a:custGeom>
              <a:avLst/>
              <a:gdLst>
                <a:gd name="T0" fmla="*/ 800 w 833"/>
                <a:gd name="T1" fmla="*/ 357 h 482"/>
                <a:gd name="T2" fmla="*/ 600 w 833"/>
                <a:gd name="T3" fmla="*/ 468 h 482"/>
                <a:gd name="T4" fmla="*/ 516 w 833"/>
                <a:gd name="T5" fmla="*/ 468 h 482"/>
                <a:gd name="T6" fmla="*/ 31 w 833"/>
                <a:gd name="T7" fmla="*/ 188 h 482"/>
                <a:gd name="T8" fmla="*/ 29 w 833"/>
                <a:gd name="T9" fmla="*/ 126 h 482"/>
                <a:gd name="T10" fmla="*/ 225 w 833"/>
                <a:gd name="T11" fmla="*/ 14 h 482"/>
                <a:gd name="T12" fmla="*/ 308 w 833"/>
                <a:gd name="T13" fmla="*/ 17 h 482"/>
                <a:gd name="T14" fmla="*/ 799 w 833"/>
                <a:gd name="T15" fmla="*/ 296 h 482"/>
                <a:gd name="T16" fmla="*/ 800 w 833"/>
                <a:gd name="T17" fmla="*/ 357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3" h="482">
                  <a:moveTo>
                    <a:pt x="800" y="357"/>
                  </a:moveTo>
                  <a:cubicBezTo>
                    <a:pt x="600" y="468"/>
                    <a:pt x="600" y="468"/>
                    <a:pt x="600" y="468"/>
                  </a:cubicBezTo>
                  <a:cubicBezTo>
                    <a:pt x="577" y="482"/>
                    <a:pt x="539" y="482"/>
                    <a:pt x="516" y="46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" y="172"/>
                    <a:pt x="0" y="144"/>
                    <a:pt x="29" y="126"/>
                  </a:cubicBezTo>
                  <a:cubicBezTo>
                    <a:pt x="225" y="14"/>
                    <a:pt x="225" y="14"/>
                    <a:pt x="225" y="14"/>
                  </a:cubicBezTo>
                  <a:cubicBezTo>
                    <a:pt x="248" y="0"/>
                    <a:pt x="285" y="4"/>
                    <a:pt x="308" y="17"/>
                  </a:cubicBezTo>
                  <a:cubicBezTo>
                    <a:pt x="799" y="296"/>
                    <a:pt x="799" y="296"/>
                    <a:pt x="799" y="296"/>
                  </a:cubicBezTo>
                  <a:cubicBezTo>
                    <a:pt x="809" y="302"/>
                    <a:pt x="833" y="336"/>
                    <a:pt x="800" y="357"/>
                  </a:cubicBezTo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4" name="Freeform 97">
              <a:extLst>
                <a:ext uri="{FF2B5EF4-FFF2-40B4-BE49-F238E27FC236}">
                  <a16:creationId xmlns:a16="http://schemas.microsoft.com/office/drawing/2014/main" xmlns="" id="{FB44325D-90C7-4FA0-8327-6ABAD0F86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0999" y="5648273"/>
              <a:ext cx="2130425" cy="1228725"/>
            </a:xfrm>
            <a:custGeom>
              <a:avLst/>
              <a:gdLst>
                <a:gd name="T0" fmla="*/ 189 w 772"/>
                <a:gd name="T1" fmla="*/ 29 h 445"/>
                <a:gd name="T2" fmla="*/ 191 w 772"/>
                <a:gd name="T3" fmla="*/ 31 h 445"/>
                <a:gd name="T4" fmla="*/ 191 w 772"/>
                <a:gd name="T5" fmla="*/ 45 h 445"/>
                <a:gd name="T6" fmla="*/ 80 w 772"/>
                <a:gd name="T7" fmla="*/ 110 h 445"/>
                <a:gd name="T8" fmla="*/ 54 w 772"/>
                <a:gd name="T9" fmla="*/ 110 h 445"/>
                <a:gd name="T10" fmla="*/ 52 w 772"/>
                <a:gd name="T11" fmla="*/ 109 h 445"/>
                <a:gd name="T12" fmla="*/ 39 w 772"/>
                <a:gd name="T13" fmla="*/ 109 h 445"/>
                <a:gd name="T14" fmla="*/ 15 w 772"/>
                <a:gd name="T15" fmla="*/ 122 h 445"/>
                <a:gd name="T16" fmla="*/ 15 w 772"/>
                <a:gd name="T17" fmla="*/ 154 h 445"/>
                <a:gd name="T18" fmla="*/ 504 w 772"/>
                <a:gd name="T19" fmla="*/ 436 h 445"/>
                <a:gd name="T20" fmla="*/ 559 w 772"/>
                <a:gd name="T21" fmla="*/ 436 h 445"/>
                <a:gd name="T22" fmla="*/ 756 w 772"/>
                <a:gd name="T23" fmla="*/ 322 h 445"/>
                <a:gd name="T24" fmla="*/ 756 w 772"/>
                <a:gd name="T25" fmla="*/ 291 h 445"/>
                <a:gd name="T26" fmla="*/ 267 w 772"/>
                <a:gd name="T27" fmla="*/ 8 h 445"/>
                <a:gd name="T28" fmla="*/ 213 w 772"/>
                <a:gd name="T29" fmla="*/ 8 h 445"/>
                <a:gd name="T30" fmla="*/ 189 w 772"/>
                <a:gd name="T31" fmla="*/ 22 h 445"/>
                <a:gd name="T32" fmla="*/ 189 w 772"/>
                <a:gd name="T33" fmla="*/ 2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2" h="445">
                  <a:moveTo>
                    <a:pt x="189" y="29"/>
                  </a:moveTo>
                  <a:cubicBezTo>
                    <a:pt x="191" y="31"/>
                    <a:pt x="191" y="31"/>
                    <a:pt x="191" y="31"/>
                  </a:cubicBezTo>
                  <a:cubicBezTo>
                    <a:pt x="198" y="35"/>
                    <a:pt x="198" y="41"/>
                    <a:pt x="191" y="45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2" y="114"/>
                    <a:pt x="61" y="114"/>
                    <a:pt x="54" y="110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48" y="107"/>
                    <a:pt x="43" y="107"/>
                    <a:pt x="39" y="109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0" y="131"/>
                    <a:pt x="0" y="145"/>
                    <a:pt x="15" y="154"/>
                  </a:cubicBezTo>
                  <a:cubicBezTo>
                    <a:pt x="504" y="436"/>
                    <a:pt x="504" y="436"/>
                    <a:pt x="504" y="436"/>
                  </a:cubicBezTo>
                  <a:cubicBezTo>
                    <a:pt x="520" y="445"/>
                    <a:pt x="544" y="445"/>
                    <a:pt x="559" y="436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72" y="314"/>
                    <a:pt x="772" y="299"/>
                    <a:pt x="756" y="291"/>
                  </a:cubicBezTo>
                  <a:cubicBezTo>
                    <a:pt x="267" y="8"/>
                    <a:pt x="267" y="8"/>
                    <a:pt x="267" y="8"/>
                  </a:cubicBezTo>
                  <a:cubicBezTo>
                    <a:pt x="252" y="0"/>
                    <a:pt x="228" y="0"/>
                    <a:pt x="213" y="8"/>
                  </a:cubicBezTo>
                  <a:cubicBezTo>
                    <a:pt x="189" y="22"/>
                    <a:pt x="189" y="22"/>
                    <a:pt x="189" y="22"/>
                  </a:cubicBezTo>
                  <a:cubicBezTo>
                    <a:pt x="185" y="24"/>
                    <a:pt x="185" y="27"/>
                    <a:pt x="189" y="29"/>
                  </a:cubicBezTo>
                </a:path>
              </a:pathLst>
            </a:custGeom>
            <a:solidFill>
              <a:srgbClr val="1B1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5" name="Freeform 98">
              <a:extLst>
                <a:ext uri="{FF2B5EF4-FFF2-40B4-BE49-F238E27FC236}">
                  <a16:creationId xmlns:a16="http://schemas.microsoft.com/office/drawing/2014/main" xmlns="" id="{EFD4A7F8-CE4B-41EB-95C4-0943C12224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39724" y="5621285"/>
              <a:ext cx="2217738" cy="1281113"/>
            </a:xfrm>
            <a:custGeom>
              <a:avLst/>
              <a:gdLst>
                <a:gd name="T0" fmla="*/ 220 w 804"/>
                <a:gd name="T1" fmla="*/ 11 h 464"/>
                <a:gd name="T2" fmla="*/ 19 w 804"/>
                <a:gd name="T3" fmla="*/ 127 h 464"/>
                <a:gd name="T4" fmla="*/ 19 w 804"/>
                <a:gd name="T5" fmla="*/ 168 h 464"/>
                <a:gd name="T6" fmla="*/ 513 w 804"/>
                <a:gd name="T7" fmla="*/ 453 h 464"/>
                <a:gd name="T8" fmla="*/ 583 w 804"/>
                <a:gd name="T9" fmla="*/ 453 h 464"/>
                <a:gd name="T10" fmla="*/ 784 w 804"/>
                <a:gd name="T11" fmla="*/ 337 h 464"/>
                <a:gd name="T12" fmla="*/ 784 w 804"/>
                <a:gd name="T13" fmla="*/ 296 h 464"/>
                <a:gd name="T14" fmla="*/ 291 w 804"/>
                <a:gd name="T15" fmla="*/ 11 h 464"/>
                <a:gd name="T16" fmla="*/ 220 w 804"/>
                <a:gd name="T17" fmla="*/ 11 h 464"/>
                <a:gd name="T18" fmla="*/ 771 w 804"/>
                <a:gd name="T19" fmla="*/ 301 h 464"/>
                <a:gd name="T20" fmla="*/ 771 w 804"/>
                <a:gd name="T21" fmla="*/ 332 h 464"/>
                <a:gd name="T22" fmla="*/ 574 w 804"/>
                <a:gd name="T23" fmla="*/ 446 h 464"/>
                <a:gd name="T24" fmla="*/ 519 w 804"/>
                <a:gd name="T25" fmla="*/ 446 h 464"/>
                <a:gd name="T26" fmla="*/ 30 w 804"/>
                <a:gd name="T27" fmla="*/ 164 h 464"/>
                <a:gd name="T28" fmla="*/ 30 w 804"/>
                <a:gd name="T29" fmla="*/ 132 h 464"/>
                <a:gd name="T30" fmla="*/ 54 w 804"/>
                <a:gd name="T31" fmla="*/ 118 h 464"/>
                <a:gd name="T32" fmla="*/ 67 w 804"/>
                <a:gd name="T33" fmla="*/ 118 h 464"/>
                <a:gd name="T34" fmla="*/ 69 w 804"/>
                <a:gd name="T35" fmla="*/ 120 h 464"/>
                <a:gd name="T36" fmla="*/ 95 w 804"/>
                <a:gd name="T37" fmla="*/ 120 h 464"/>
                <a:gd name="T38" fmla="*/ 206 w 804"/>
                <a:gd name="T39" fmla="*/ 55 h 464"/>
                <a:gd name="T40" fmla="*/ 206 w 804"/>
                <a:gd name="T41" fmla="*/ 40 h 464"/>
                <a:gd name="T42" fmla="*/ 204 w 804"/>
                <a:gd name="T43" fmla="*/ 39 h 464"/>
                <a:gd name="T44" fmla="*/ 204 w 804"/>
                <a:gd name="T45" fmla="*/ 32 h 464"/>
                <a:gd name="T46" fmla="*/ 228 w 804"/>
                <a:gd name="T47" fmla="*/ 18 h 464"/>
                <a:gd name="T48" fmla="*/ 282 w 804"/>
                <a:gd name="T49" fmla="*/ 18 h 464"/>
                <a:gd name="T50" fmla="*/ 771 w 804"/>
                <a:gd name="T51" fmla="*/ 301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4" h="464">
                  <a:moveTo>
                    <a:pt x="220" y="11"/>
                  </a:moveTo>
                  <a:cubicBezTo>
                    <a:pt x="19" y="127"/>
                    <a:pt x="19" y="127"/>
                    <a:pt x="19" y="127"/>
                  </a:cubicBezTo>
                  <a:cubicBezTo>
                    <a:pt x="0" y="139"/>
                    <a:pt x="0" y="157"/>
                    <a:pt x="19" y="168"/>
                  </a:cubicBezTo>
                  <a:cubicBezTo>
                    <a:pt x="513" y="453"/>
                    <a:pt x="513" y="453"/>
                    <a:pt x="513" y="453"/>
                  </a:cubicBezTo>
                  <a:cubicBezTo>
                    <a:pt x="532" y="464"/>
                    <a:pt x="564" y="464"/>
                    <a:pt x="583" y="453"/>
                  </a:cubicBezTo>
                  <a:cubicBezTo>
                    <a:pt x="784" y="337"/>
                    <a:pt x="784" y="337"/>
                    <a:pt x="784" y="337"/>
                  </a:cubicBezTo>
                  <a:cubicBezTo>
                    <a:pt x="804" y="326"/>
                    <a:pt x="804" y="308"/>
                    <a:pt x="784" y="296"/>
                  </a:cubicBezTo>
                  <a:cubicBezTo>
                    <a:pt x="291" y="11"/>
                    <a:pt x="291" y="11"/>
                    <a:pt x="291" y="11"/>
                  </a:cubicBezTo>
                  <a:cubicBezTo>
                    <a:pt x="271" y="0"/>
                    <a:pt x="240" y="0"/>
                    <a:pt x="220" y="11"/>
                  </a:cubicBezTo>
                  <a:moveTo>
                    <a:pt x="771" y="301"/>
                  </a:moveTo>
                  <a:cubicBezTo>
                    <a:pt x="786" y="309"/>
                    <a:pt x="786" y="324"/>
                    <a:pt x="771" y="332"/>
                  </a:cubicBezTo>
                  <a:cubicBezTo>
                    <a:pt x="574" y="446"/>
                    <a:pt x="574" y="446"/>
                    <a:pt x="574" y="446"/>
                  </a:cubicBezTo>
                  <a:cubicBezTo>
                    <a:pt x="559" y="455"/>
                    <a:pt x="535" y="455"/>
                    <a:pt x="519" y="446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15" y="155"/>
                    <a:pt x="15" y="141"/>
                    <a:pt x="30" y="132"/>
                  </a:cubicBezTo>
                  <a:cubicBezTo>
                    <a:pt x="54" y="118"/>
                    <a:pt x="54" y="118"/>
                    <a:pt x="54" y="118"/>
                  </a:cubicBezTo>
                  <a:cubicBezTo>
                    <a:pt x="58" y="116"/>
                    <a:pt x="63" y="116"/>
                    <a:pt x="67" y="118"/>
                  </a:cubicBezTo>
                  <a:cubicBezTo>
                    <a:pt x="69" y="120"/>
                    <a:pt x="69" y="120"/>
                    <a:pt x="69" y="120"/>
                  </a:cubicBezTo>
                  <a:cubicBezTo>
                    <a:pt x="76" y="124"/>
                    <a:pt x="87" y="124"/>
                    <a:pt x="95" y="120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13" y="51"/>
                    <a:pt x="213" y="45"/>
                    <a:pt x="206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0" y="37"/>
                    <a:pt x="200" y="34"/>
                    <a:pt x="204" y="32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43" y="10"/>
                    <a:pt x="267" y="10"/>
                    <a:pt x="282" y="18"/>
                  </a:cubicBezTo>
                  <a:cubicBezTo>
                    <a:pt x="771" y="301"/>
                    <a:pt x="771" y="301"/>
                    <a:pt x="771" y="30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6" name="Freeform 99">
              <a:extLst>
                <a:ext uri="{FF2B5EF4-FFF2-40B4-BE49-F238E27FC236}">
                  <a16:creationId xmlns:a16="http://schemas.microsoft.com/office/drawing/2014/main" xmlns="" id="{2FAAB686-D341-4F29-9EE6-A9B2E695B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61987" y="5808610"/>
              <a:ext cx="114300" cy="66675"/>
            </a:xfrm>
            <a:custGeom>
              <a:avLst/>
              <a:gdLst>
                <a:gd name="T0" fmla="*/ 39 w 41"/>
                <a:gd name="T1" fmla="*/ 5 h 24"/>
                <a:gd name="T2" fmla="*/ 7 w 41"/>
                <a:gd name="T3" fmla="*/ 23 h 24"/>
                <a:gd name="T4" fmla="*/ 2 w 41"/>
                <a:gd name="T5" fmla="*/ 23 h 24"/>
                <a:gd name="T6" fmla="*/ 1 w 41"/>
                <a:gd name="T7" fmla="*/ 20 h 24"/>
                <a:gd name="T8" fmla="*/ 33 w 41"/>
                <a:gd name="T9" fmla="*/ 1 h 24"/>
                <a:gd name="T10" fmla="*/ 39 w 41"/>
                <a:gd name="T11" fmla="*/ 1 h 24"/>
                <a:gd name="T12" fmla="*/ 39 w 41"/>
                <a:gd name="T1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4">
                  <a:moveTo>
                    <a:pt x="39" y="5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4"/>
                    <a:pt x="3" y="24"/>
                    <a:pt x="2" y="23"/>
                  </a:cubicBezTo>
                  <a:cubicBezTo>
                    <a:pt x="0" y="22"/>
                    <a:pt x="0" y="20"/>
                    <a:pt x="1" y="20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0"/>
                    <a:pt x="37" y="1"/>
                    <a:pt x="39" y="1"/>
                  </a:cubicBezTo>
                  <a:cubicBezTo>
                    <a:pt x="40" y="2"/>
                    <a:pt x="41" y="4"/>
                    <a:pt x="39" y="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7" name="Freeform 100">
              <a:extLst>
                <a:ext uri="{FF2B5EF4-FFF2-40B4-BE49-F238E27FC236}">
                  <a16:creationId xmlns:a16="http://schemas.microsoft.com/office/drawing/2014/main" xmlns="" id="{427725A2-0406-4733-8B03-4103BD6A4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81049" y="5781623"/>
              <a:ext cx="44450" cy="23813"/>
            </a:xfrm>
            <a:custGeom>
              <a:avLst/>
              <a:gdLst>
                <a:gd name="T0" fmla="*/ 13 w 16"/>
                <a:gd name="T1" fmla="*/ 1 h 9"/>
                <a:gd name="T2" fmla="*/ 13 w 16"/>
                <a:gd name="T3" fmla="*/ 7 h 9"/>
                <a:gd name="T4" fmla="*/ 3 w 16"/>
                <a:gd name="T5" fmla="*/ 7 h 9"/>
                <a:gd name="T6" fmla="*/ 3 w 16"/>
                <a:gd name="T7" fmla="*/ 1 h 9"/>
                <a:gd name="T8" fmla="*/ 13 w 16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13" y="1"/>
                  </a:moveTo>
                  <a:cubicBezTo>
                    <a:pt x="16" y="3"/>
                    <a:pt x="16" y="6"/>
                    <a:pt x="13" y="7"/>
                  </a:cubicBezTo>
                  <a:cubicBezTo>
                    <a:pt x="10" y="9"/>
                    <a:pt x="6" y="9"/>
                    <a:pt x="3" y="7"/>
                  </a:cubicBezTo>
                  <a:cubicBezTo>
                    <a:pt x="0" y="6"/>
                    <a:pt x="0" y="3"/>
                    <a:pt x="3" y="1"/>
                  </a:cubicBezTo>
                  <a:cubicBezTo>
                    <a:pt x="6" y="0"/>
                    <a:pt x="10" y="0"/>
                    <a:pt x="13" y="1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8" name="Freeform 101">
              <a:extLst>
                <a:ext uri="{FF2B5EF4-FFF2-40B4-BE49-F238E27FC236}">
                  <a16:creationId xmlns:a16="http://schemas.microsoft.com/office/drawing/2014/main" xmlns="" id="{0DFB7A01-9B84-48AE-B08F-7332D8858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71487" y="6156273"/>
              <a:ext cx="36513" cy="31750"/>
            </a:xfrm>
            <a:custGeom>
              <a:avLst/>
              <a:gdLst>
                <a:gd name="T0" fmla="*/ 11 w 13"/>
                <a:gd name="T1" fmla="*/ 11 h 11"/>
                <a:gd name="T2" fmla="*/ 2 w 13"/>
                <a:gd name="T3" fmla="*/ 5 h 11"/>
                <a:gd name="T4" fmla="*/ 0 w 13"/>
                <a:gd name="T5" fmla="*/ 2 h 11"/>
                <a:gd name="T6" fmla="*/ 2 w 13"/>
                <a:gd name="T7" fmla="*/ 0 h 11"/>
                <a:gd name="T8" fmla="*/ 11 w 13"/>
                <a:gd name="T9" fmla="*/ 6 h 11"/>
                <a:gd name="T10" fmla="*/ 13 w 13"/>
                <a:gd name="T11" fmla="*/ 9 h 11"/>
                <a:gd name="T12" fmla="*/ 11 w 13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11" y="11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8"/>
                    <a:pt x="13" y="9"/>
                  </a:cubicBezTo>
                  <a:cubicBezTo>
                    <a:pt x="13" y="11"/>
                    <a:pt x="12" y="11"/>
                    <a:pt x="11" y="11"/>
                  </a:cubicBezTo>
                  <a:close/>
                </a:path>
              </a:pathLst>
            </a:custGeom>
            <a:solidFill>
              <a:srgbClr val="689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9" name="Freeform 102">
              <a:extLst>
                <a:ext uri="{FF2B5EF4-FFF2-40B4-BE49-F238E27FC236}">
                  <a16:creationId xmlns:a16="http://schemas.microsoft.com/office/drawing/2014/main" xmlns="" id="{0DE175CE-6EC7-4637-94AF-CA96668F4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19099" y="6107060"/>
              <a:ext cx="20638" cy="66675"/>
            </a:xfrm>
            <a:custGeom>
              <a:avLst/>
              <a:gdLst>
                <a:gd name="T0" fmla="*/ 7 w 7"/>
                <a:gd name="T1" fmla="*/ 24 h 24"/>
                <a:gd name="T2" fmla="*/ 2 w 7"/>
                <a:gd name="T3" fmla="*/ 21 h 24"/>
                <a:gd name="T4" fmla="*/ 3 w 7"/>
                <a:gd name="T5" fmla="*/ 0 h 24"/>
                <a:gd name="T6" fmla="*/ 7 w 7"/>
                <a:gd name="T7" fmla="*/ 2 h 24"/>
                <a:gd name="T8" fmla="*/ 7 w 7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4">
                  <a:moveTo>
                    <a:pt x="7" y="24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0" y="15"/>
                    <a:pt x="1" y="5"/>
                    <a:pt x="3" y="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8"/>
                    <a:pt x="5" y="18"/>
                    <a:pt x="7" y="24"/>
                  </a:cubicBezTo>
                  <a:close/>
                </a:path>
              </a:pathLst>
            </a:custGeom>
            <a:solidFill>
              <a:srgbClr val="689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0" name="Freeform 103">
              <a:extLst>
                <a:ext uri="{FF2B5EF4-FFF2-40B4-BE49-F238E27FC236}">
                  <a16:creationId xmlns:a16="http://schemas.microsoft.com/office/drawing/2014/main" xmlns="" id="{0023F4B2-D07B-4A10-B13B-61922DE00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79437" y="6218185"/>
              <a:ext cx="74613" cy="60325"/>
            </a:xfrm>
            <a:custGeom>
              <a:avLst/>
              <a:gdLst>
                <a:gd name="T0" fmla="*/ 25 w 27"/>
                <a:gd name="T1" fmla="*/ 21 h 22"/>
                <a:gd name="T2" fmla="*/ 2 w 27"/>
                <a:gd name="T3" fmla="*/ 8 h 22"/>
                <a:gd name="T4" fmla="*/ 0 w 27"/>
                <a:gd name="T5" fmla="*/ 3 h 22"/>
                <a:gd name="T6" fmla="*/ 2 w 27"/>
                <a:gd name="T7" fmla="*/ 1 h 22"/>
                <a:gd name="T8" fmla="*/ 25 w 27"/>
                <a:gd name="T9" fmla="*/ 14 h 22"/>
                <a:gd name="T10" fmla="*/ 27 w 27"/>
                <a:gd name="T11" fmla="*/ 19 h 22"/>
                <a:gd name="T12" fmla="*/ 25 w 27"/>
                <a:gd name="T1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2">
                  <a:moveTo>
                    <a:pt x="25" y="21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6" y="15"/>
                    <a:pt x="27" y="17"/>
                    <a:pt x="27" y="19"/>
                  </a:cubicBezTo>
                  <a:cubicBezTo>
                    <a:pt x="27" y="21"/>
                    <a:pt x="26" y="22"/>
                    <a:pt x="25" y="21"/>
                  </a:cubicBezTo>
                  <a:close/>
                </a:path>
              </a:pathLst>
            </a:custGeom>
            <a:solidFill>
              <a:srgbClr val="689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1" name="Freeform 104">
              <a:extLst>
                <a:ext uri="{FF2B5EF4-FFF2-40B4-BE49-F238E27FC236}">
                  <a16:creationId xmlns:a16="http://schemas.microsoft.com/office/drawing/2014/main" xmlns="" id="{32A0703F-BD3D-4522-8965-75D3E6768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71512" y="6270573"/>
              <a:ext cx="76200" cy="60325"/>
            </a:xfrm>
            <a:custGeom>
              <a:avLst/>
              <a:gdLst>
                <a:gd name="T0" fmla="*/ 25 w 28"/>
                <a:gd name="T1" fmla="*/ 21 h 22"/>
                <a:gd name="T2" fmla="*/ 3 w 28"/>
                <a:gd name="T3" fmla="*/ 8 h 22"/>
                <a:gd name="T4" fmla="*/ 0 w 28"/>
                <a:gd name="T5" fmla="*/ 3 h 22"/>
                <a:gd name="T6" fmla="*/ 0 w 28"/>
                <a:gd name="T7" fmla="*/ 3 h 22"/>
                <a:gd name="T8" fmla="*/ 3 w 28"/>
                <a:gd name="T9" fmla="*/ 1 h 22"/>
                <a:gd name="T10" fmla="*/ 25 w 28"/>
                <a:gd name="T11" fmla="*/ 14 h 22"/>
                <a:gd name="T12" fmla="*/ 28 w 28"/>
                <a:gd name="T13" fmla="*/ 19 h 22"/>
                <a:gd name="T14" fmla="*/ 25 w 28"/>
                <a:gd name="T15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2">
                  <a:moveTo>
                    <a:pt x="25" y="21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6" y="15"/>
                    <a:pt x="28" y="17"/>
                    <a:pt x="28" y="19"/>
                  </a:cubicBezTo>
                  <a:cubicBezTo>
                    <a:pt x="28" y="21"/>
                    <a:pt x="26" y="22"/>
                    <a:pt x="25" y="21"/>
                  </a:cubicBezTo>
                  <a:close/>
                </a:path>
              </a:pathLst>
            </a:custGeom>
            <a:solidFill>
              <a:srgbClr val="689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2" name="Freeform 105">
              <a:extLst>
                <a:ext uri="{FF2B5EF4-FFF2-40B4-BE49-F238E27FC236}">
                  <a16:creationId xmlns:a16="http://schemas.microsoft.com/office/drawing/2014/main" xmlns="" id="{C31D5D2E-4824-4E18-BEE1-CDCFC4BE47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9724" y="6792860"/>
              <a:ext cx="15875" cy="68263"/>
            </a:xfrm>
            <a:custGeom>
              <a:avLst/>
              <a:gdLst>
                <a:gd name="T0" fmla="*/ 6 w 6"/>
                <a:gd name="T1" fmla="*/ 25 h 25"/>
                <a:gd name="T2" fmla="*/ 2 w 6"/>
                <a:gd name="T3" fmla="*/ 22 h 25"/>
                <a:gd name="T4" fmla="*/ 2 w 6"/>
                <a:gd name="T5" fmla="*/ 0 h 25"/>
                <a:gd name="T6" fmla="*/ 6 w 6"/>
                <a:gd name="T7" fmla="*/ 3 h 25"/>
                <a:gd name="T8" fmla="*/ 6 w 6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5">
                  <a:moveTo>
                    <a:pt x="6" y="25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15"/>
                    <a:pt x="0" y="7"/>
                    <a:pt x="2" y="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10"/>
                    <a:pt x="5" y="18"/>
                    <a:pt x="6" y="25"/>
                  </a:cubicBezTo>
                  <a:close/>
                </a:path>
              </a:pathLst>
            </a:custGeom>
            <a:solidFill>
              <a:srgbClr val="689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3" name="Freeform 106">
              <a:extLst>
                <a:ext uri="{FF2B5EF4-FFF2-40B4-BE49-F238E27FC236}">
                  <a16:creationId xmlns:a16="http://schemas.microsoft.com/office/drawing/2014/main" xmlns="" id="{ED50E520-BA92-4CA3-BCB6-27292B831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38362" y="6783335"/>
              <a:ext cx="11113" cy="17463"/>
            </a:xfrm>
            <a:custGeom>
              <a:avLst/>
              <a:gdLst>
                <a:gd name="T0" fmla="*/ 4 w 4"/>
                <a:gd name="T1" fmla="*/ 2 h 6"/>
                <a:gd name="T2" fmla="*/ 2 w 4"/>
                <a:gd name="T3" fmla="*/ 5 h 6"/>
                <a:gd name="T4" fmla="*/ 0 w 4"/>
                <a:gd name="T5" fmla="*/ 4 h 6"/>
                <a:gd name="T6" fmla="*/ 2 w 4"/>
                <a:gd name="T7" fmla="*/ 0 h 6"/>
                <a:gd name="T8" fmla="*/ 4 w 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2"/>
                  </a:moveTo>
                  <a:cubicBezTo>
                    <a:pt x="4" y="3"/>
                    <a:pt x="3" y="5"/>
                    <a:pt x="2" y="5"/>
                  </a:cubicBezTo>
                  <a:cubicBezTo>
                    <a:pt x="1" y="6"/>
                    <a:pt x="0" y="6"/>
                    <a:pt x="0" y="4"/>
                  </a:cubicBezTo>
                  <a:cubicBezTo>
                    <a:pt x="0" y="3"/>
                    <a:pt x="1" y="1"/>
                    <a:pt x="2" y="0"/>
                  </a:cubicBezTo>
                  <a:cubicBezTo>
                    <a:pt x="3" y="0"/>
                    <a:pt x="4" y="0"/>
                    <a:pt x="4" y="2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4" name="Freeform 107">
              <a:extLst>
                <a:ext uri="{FF2B5EF4-FFF2-40B4-BE49-F238E27FC236}">
                  <a16:creationId xmlns:a16="http://schemas.microsoft.com/office/drawing/2014/main" xmlns="" id="{A85F50F1-0F5A-4393-8349-4C53E6C7C4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84412" y="6697610"/>
              <a:ext cx="14288" cy="17463"/>
            </a:xfrm>
            <a:custGeom>
              <a:avLst/>
              <a:gdLst>
                <a:gd name="T0" fmla="*/ 5 w 5"/>
                <a:gd name="T1" fmla="*/ 2 h 6"/>
                <a:gd name="T2" fmla="*/ 2 w 5"/>
                <a:gd name="T3" fmla="*/ 6 h 6"/>
                <a:gd name="T4" fmla="*/ 0 w 5"/>
                <a:gd name="T5" fmla="*/ 4 h 6"/>
                <a:gd name="T6" fmla="*/ 2 w 5"/>
                <a:gd name="T7" fmla="*/ 0 h 6"/>
                <a:gd name="T8" fmla="*/ 5 w 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2"/>
                  </a:moveTo>
                  <a:cubicBezTo>
                    <a:pt x="5" y="3"/>
                    <a:pt x="4" y="5"/>
                    <a:pt x="2" y="6"/>
                  </a:cubicBezTo>
                  <a:cubicBezTo>
                    <a:pt x="1" y="6"/>
                    <a:pt x="0" y="6"/>
                    <a:pt x="0" y="4"/>
                  </a:cubicBezTo>
                  <a:cubicBezTo>
                    <a:pt x="0" y="3"/>
                    <a:pt x="1" y="1"/>
                    <a:pt x="2" y="0"/>
                  </a:cubicBezTo>
                  <a:cubicBezTo>
                    <a:pt x="4" y="0"/>
                    <a:pt x="5" y="0"/>
                    <a:pt x="5" y="2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5" name="Freeform 108">
              <a:extLst>
                <a:ext uri="{FF2B5EF4-FFF2-40B4-BE49-F238E27FC236}">
                  <a16:creationId xmlns:a16="http://schemas.microsoft.com/office/drawing/2014/main" xmlns="" id="{F6E6AF1D-F43C-492B-B33D-EB08DDCE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00262" y="6800798"/>
              <a:ext cx="15875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4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6" y="1"/>
                    <a:pt x="6" y="3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6" name="Freeform 109">
              <a:extLst>
                <a:ext uri="{FF2B5EF4-FFF2-40B4-BE49-F238E27FC236}">
                  <a16:creationId xmlns:a16="http://schemas.microsoft.com/office/drawing/2014/main" xmlns="" id="{44C7D5F7-8B04-4CBE-B0DE-D2BFE3082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3274" y="6816673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7" name="Freeform 110">
              <a:extLst>
                <a:ext uri="{FF2B5EF4-FFF2-40B4-BE49-F238E27FC236}">
                  <a16:creationId xmlns:a16="http://schemas.microsoft.com/office/drawing/2014/main" xmlns="" id="{42E75719-BC80-45F7-96E7-1DACE2CFE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4699" y="6834135"/>
              <a:ext cx="17463" cy="22225"/>
            </a:xfrm>
            <a:custGeom>
              <a:avLst/>
              <a:gdLst>
                <a:gd name="T0" fmla="*/ 6 w 6"/>
                <a:gd name="T1" fmla="*/ 2 h 8"/>
                <a:gd name="T2" fmla="*/ 3 w 6"/>
                <a:gd name="T3" fmla="*/ 7 h 8"/>
                <a:gd name="T4" fmla="*/ 0 w 6"/>
                <a:gd name="T5" fmla="*/ 6 h 8"/>
                <a:gd name="T6" fmla="*/ 3 w 6"/>
                <a:gd name="T7" fmla="*/ 1 h 8"/>
                <a:gd name="T8" fmla="*/ 6 w 6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2"/>
                  </a:moveTo>
                  <a:cubicBezTo>
                    <a:pt x="6" y="4"/>
                    <a:pt x="5" y="6"/>
                    <a:pt x="3" y="7"/>
                  </a:cubicBezTo>
                  <a:cubicBezTo>
                    <a:pt x="1" y="8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0"/>
                    <a:pt x="6" y="2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8" name="Freeform 111">
              <a:extLst>
                <a:ext uri="{FF2B5EF4-FFF2-40B4-BE49-F238E27FC236}">
                  <a16:creationId xmlns:a16="http://schemas.microsoft.com/office/drawing/2014/main" xmlns="" id="{DFA22791-62BA-4B80-AB11-33B1C07A4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17712" y="6846835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9" name="Freeform 112">
              <a:extLst>
                <a:ext uri="{FF2B5EF4-FFF2-40B4-BE49-F238E27FC236}">
                  <a16:creationId xmlns:a16="http://schemas.microsoft.com/office/drawing/2014/main" xmlns="" id="{DD2EA324-6AFC-4C91-9FD1-A6E199882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89137" y="6864298"/>
              <a:ext cx="17463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0" name="Freeform 113">
              <a:extLst>
                <a:ext uri="{FF2B5EF4-FFF2-40B4-BE49-F238E27FC236}">
                  <a16:creationId xmlns:a16="http://schemas.microsoft.com/office/drawing/2014/main" xmlns="" id="{3F6AD13A-1DD9-4145-8023-E2459BEAD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62149" y="6880173"/>
              <a:ext cx="15875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4"/>
                    <a:pt x="5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1" name="Freeform 114">
              <a:extLst>
                <a:ext uri="{FF2B5EF4-FFF2-40B4-BE49-F238E27FC236}">
                  <a16:creationId xmlns:a16="http://schemas.microsoft.com/office/drawing/2014/main" xmlns="" id="{4A14DFFB-CFF0-4C9E-8D50-D1F5E0762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55862" y="6592835"/>
              <a:ext cx="17463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5" y="7"/>
                    <a:pt x="3" y="8"/>
                  </a:cubicBezTo>
                  <a:cubicBezTo>
                    <a:pt x="2" y="9"/>
                    <a:pt x="0" y="8"/>
                    <a:pt x="0" y="6"/>
                  </a:cubicBezTo>
                  <a:cubicBezTo>
                    <a:pt x="0" y="4"/>
                    <a:pt x="2" y="2"/>
                    <a:pt x="3" y="1"/>
                  </a:cubicBezTo>
                  <a:cubicBezTo>
                    <a:pt x="5" y="0"/>
                    <a:pt x="6" y="1"/>
                    <a:pt x="6" y="3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2" name="Freeform 115">
              <a:extLst>
                <a:ext uri="{FF2B5EF4-FFF2-40B4-BE49-F238E27FC236}">
                  <a16:creationId xmlns:a16="http://schemas.microsoft.com/office/drawing/2014/main" xmlns="" id="{15EE90D1-7D78-45F8-8A15-A44E1F202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30462" y="6610298"/>
              <a:ext cx="14288" cy="23813"/>
            </a:xfrm>
            <a:custGeom>
              <a:avLst/>
              <a:gdLst>
                <a:gd name="T0" fmla="*/ 5 w 5"/>
                <a:gd name="T1" fmla="*/ 3 h 9"/>
                <a:gd name="T2" fmla="*/ 3 w 5"/>
                <a:gd name="T3" fmla="*/ 8 h 9"/>
                <a:gd name="T4" fmla="*/ 0 w 5"/>
                <a:gd name="T5" fmla="*/ 6 h 9"/>
                <a:gd name="T6" fmla="*/ 3 w 5"/>
                <a:gd name="T7" fmla="*/ 1 h 9"/>
                <a:gd name="T8" fmla="*/ 5 w 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5" y="3"/>
                  </a:moveTo>
                  <a:cubicBezTo>
                    <a:pt x="5" y="5"/>
                    <a:pt x="4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5" y="1"/>
                    <a:pt x="5" y="3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3" name="Freeform 116">
              <a:extLst>
                <a:ext uri="{FF2B5EF4-FFF2-40B4-BE49-F238E27FC236}">
                  <a16:creationId xmlns:a16="http://schemas.microsoft.com/office/drawing/2014/main" xmlns="" id="{3A0C8722-E2CC-4DC4-B2EC-9185BD4CA7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03474" y="6626173"/>
              <a:ext cx="17463" cy="25400"/>
            </a:xfrm>
            <a:custGeom>
              <a:avLst/>
              <a:gdLst>
                <a:gd name="T0" fmla="*/ 6 w 6"/>
                <a:gd name="T1" fmla="*/ 2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4"/>
                    <a:pt x="4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6" y="1"/>
                    <a:pt x="6" y="2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4" name="Freeform 117">
              <a:extLst>
                <a:ext uri="{FF2B5EF4-FFF2-40B4-BE49-F238E27FC236}">
                  <a16:creationId xmlns:a16="http://schemas.microsoft.com/office/drawing/2014/main" xmlns="" id="{6CF79686-64A9-49A3-ACDF-E4A10FF4A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487" y="6643635"/>
              <a:ext cx="15875" cy="22225"/>
            </a:xfrm>
            <a:custGeom>
              <a:avLst/>
              <a:gdLst>
                <a:gd name="T0" fmla="*/ 6 w 6"/>
                <a:gd name="T1" fmla="*/ 2 h 8"/>
                <a:gd name="T2" fmla="*/ 3 w 6"/>
                <a:gd name="T3" fmla="*/ 7 h 8"/>
                <a:gd name="T4" fmla="*/ 0 w 6"/>
                <a:gd name="T5" fmla="*/ 6 h 8"/>
                <a:gd name="T6" fmla="*/ 3 w 6"/>
                <a:gd name="T7" fmla="*/ 0 h 8"/>
                <a:gd name="T8" fmla="*/ 6 w 6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2"/>
                  </a:moveTo>
                  <a:cubicBezTo>
                    <a:pt x="6" y="4"/>
                    <a:pt x="4" y="6"/>
                    <a:pt x="3" y="7"/>
                  </a:cubicBezTo>
                  <a:cubicBezTo>
                    <a:pt x="1" y="8"/>
                    <a:pt x="0" y="8"/>
                    <a:pt x="0" y="6"/>
                  </a:cubicBezTo>
                  <a:cubicBezTo>
                    <a:pt x="0" y="4"/>
                    <a:pt x="1" y="1"/>
                    <a:pt x="3" y="0"/>
                  </a:cubicBezTo>
                  <a:cubicBezTo>
                    <a:pt x="4" y="0"/>
                    <a:pt x="6" y="0"/>
                    <a:pt x="6" y="2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5" name="Freeform 118">
              <a:extLst>
                <a:ext uri="{FF2B5EF4-FFF2-40B4-BE49-F238E27FC236}">
                  <a16:creationId xmlns:a16="http://schemas.microsoft.com/office/drawing/2014/main" xmlns="" id="{EFB1B388-FBD8-43E8-A72D-8DBB9FCCE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47912" y="6656335"/>
              <a:ext cx="17463" cy="25400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4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6" y="1"/>
                    <a:pt x="6" y="3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6" name="Freeform 119">
              <a:extLst>
                <a:ext uri="{FF2B5EF4-FFF2-40B4-BE49-F238E27FC236}">
                  <a16:creationId xmlns:a16="http://schemas.microsoft.com/office/drawing/2014/main" xmlns="" id="{4BD5EC92-8867-41BC-983C-901C347AC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0924" y="6673798"/>
              <a:ext cx="15875" cy="23813"/>
            </a:xfrm>
            <a:custGeom>
              <a:avLst/>
              <a:gdLst>
                <a:gd name="T0" fmla="*/ 6 w 6"/>
                <a:gd name="T1" fmla="*/ 3 h 9"/>
                <a:gd name="T2" fmla="*/ 3 w 6"/>
                <a:gd name="T3" fmla="*/ 8 h 9"/>
                <a:gd name="T4" fmla="*/ 0 w 6"/>
                <a:gd name="T5" fmla="*/ 6 h 9"/>
                <a:gd name="T6" fmla="*/ 3 w 6"/>
                <a:gd name="T7" fmla="*/ 1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6" y="5"/>
                    <a:pt x="4" y="7"/>
                    <a:pt x="3" y="8"/>
                  </a:cubicBezTo>
                  <a:cubicBezTo>
                    <a:pt x="1" y="9"/>
                    <a:pt x="0" y="8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4" y="0"/>
                    <a:pt x="6" y="1"/>
                    <a:pt x="6" y="3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7" name="Freeform 120">
              <a:extLst>
                <a:ext uri="{FF2B5EF4-FFF2-40B4-BE49-F238E27FC236}">
                  <a16:creationId xmlns:a16="http://schemas.microsoft.com/office/drawing/2014/main" xmlns="" id="{C1870572-8286-42CF-894F-810D87DD8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82812" y="6718248"/>
              <a:ext cx="71438" cy="63500"/>
            </a:xfrm>
            <a:custGeom>
              <a:avLst/>
              <a:gdLst>
                <a:gd name="T0" fmla="*/ 22 w 26"/>
                <a:gd name="T1" fmla="*/ 10 h 23"/>
                <a:gd name="T2" fmla="*/ 3 w 26"/>
                <a:gd name="T3" fmla="*/ 21 h 23"/>
                <a:gd name="T4" fmla="*/ 0 w 26"/>
                <a:gd name="T5" fmla="*/ 19 h 23"/>
                <a:gd name="T6" fmla="*/ 3 w 26"/>
                <a:gd name="T7" fmla="*/ 12 h 23"/>
                <a:gd name="T8" fmla="*/ 22 w 26"/>
                <a:gd name="T9" fmla="*/ 1 h 23"/>
                <a:gd name="T10" fmla="*/ 26 w 26"/>
                <a:gd name="T11" fmla="*/ 4 h 23"/>
                <a:gd name="T12" fmla="*/ 22 w 26"/>
                <a:gd name="T13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3">
                  <a:moveTo>
                    <a:pt x="22" y="1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1" y="23"/>
                    <a:pt x="0" y="21"/>
                    <a:pt x="0" y="19"/>
                  </a:cubicBezTo>
                  <a:cubicBezTo>
                    <a:pt x="0" y="16"/>
                    <a:pt x="1" y="14"/>
                    <a:pt x="3" y="1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0"/>
                    <a:pt x="26" y="2"/>
                    <a:pt x="26" y="4"/>
                  </a:cubicBezTo>
                  <a:cubicBezTo>
                    <a:pt x="26" y="6"/>
                    <a:pt x="24" y="9"/>
                    <a:pt x="22" y="10"/>
                  </a:cubicBezTo>
                  <a:close/>
                </a:path>
              </a:pathLst>
            </a:custGeom>
            <a:solidFill>
              <a:srgbClr val="1B5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8" name="Freeform 121">
              <a:extLst>
                <a:ext uri="{FF2B5EF4-FFF2-40B4-BE49-F238E27FC236}">
                  <a16:creationId xmlns:a16="http://schemas.microsoft.com/office/drawing/2014/main" xmlns="" id="{5FDB510F-AC52-48C9-A924-B46C8E3161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63599" y="6061023"/>
              <a:ext cx="155575" cy="98425"/>
            </a:xfrm>
            <a:custGeom>
              <a:avLst/>
              <a:gdLst>
                <a:gd name="T0" fmla="*/ 28 w 56"/>
                <a:gd name="T1" fmla="*/ 2 h 36"/>
                <a:gd name="T2" fmla="*/ 16 w 56"/>
                <a:gd name="T3" fmla="*/ 1 h 36"/>
                <a:gd name="T4" fmla="*/ 6 w 56"/>
                <a:gd name="T5" fmla="*/ 4 h 36"/>
                <a:gd name="T6" fmla="*/ 0 w 56"/>
                <a:gd name="T7" fmla="*/ 12 h 36"/>
                <a:gd name="T8" fmla="*/ 8 w 56"/>
                <a:gd name="T9" fmla="*/ 20 h 36"/>
                <a:gd name="T10" fmla="*/ 21 w 56"/>
                <a:gd name="T11" fmla="*/ 24 h 36"/>
                <a:gd name="T12" fmla="*/ 34 w 56"/>
                <a:gd name="T13" fmla="*/ 20 h 36"/>
                <a:gd name="T14" fmla="*/ 39 w 56"/>
                <a:gd name="T15" fmla="*/ 16 h 36"/>
                <a:gd name="T16" fmla="*/ 39 w 56"/>
                <a:gd name="T17" fmla="*/ 10 h 36"/>
                <a:gd name="T18" fmla="*/ 40 w 56"/>
                <a:gd name="T19" fmla="*/ 10 h 36"/>
                <a:gd name="T20" fmla="*/ 51 w 56"/>
                <a:gd name="T21" fmla="*/ 22 h 36"/>
                <a:gd name="T22" fmla="*/ 45 w 56"/>
                <a:gd name="T23" fmla="*/ 32 h 36"/>
                <a:gd name="T24" fmla="*/ 41 w 56"/>
                <a:gd name="T25" fmla="*/ 33 h 36"/>
                <a:gd name="T26" fmla="*/ 38 w 56"/>
                <a:gd name="T27" fmla="*/ 35 h 36"/>
                <a:gd name="T28" fmla="*/ 40 w 56"/>
                <a:gd name="T29" fmla="*/ 36 h 36"/>
                <a:gd name="T30" fmla="*/ 47 w 56"/>
                <a:gd name="T31" fmla="*/ 33 h 36"/>
                <a:gd name="T32" fmla="*/ 55 w 56"/>
                <a:gd name="T33" fmla="*/ 26 h 36"/>
                <a:gd name="T34" fmla="*/ 53 w 56"/>
                <a:gd name="T35" fmla="*/ 17 h 36"/>
                <a:gd name="T36" fmla="*/ 40 w 56"/>
                <a:gd name="T37" fmla="*/ 7 h 36"/>
                <a:gd name="T38" fmla="*/ 28 w 56"/>
                <a:gd name="T39" fmla="*/ 2 h 36"/>
                <a:gd name="T40" fmla="*/ 16 w 56"/>
                <a:gd name="T41" fmla="*/ 3 h 36"/>
                <a:gd name="T42" fmla="*/ 25 w 56"/>
                <a:gd name="T43" fmla="*/ 4 h 36"/>
                <a:gd name="T44" fmla="*/ 33 w 56"/>
                <a:gd name="T45" fmla="*/ 7 h 36"/>
                <a:gd name="T46" fmla="*/ 36 w 56"/>
                <a:gd name="T47" fmla="*/ 10 h 36"/>
                <a:gd name="T48" fmla="*/ 36 w 56"/>
                <a:gd name="T49" fmla="*/ 15 h 36"/>
                <a:gd name="T50" fmla="*/ 31 w 56"/>
                <a:gd name="T51" fmla="*/ 19 h 36"/>
                <a:gd name="T52" fmla="*/ 21 w 56"/>
                <a:gd name="T53" fmla="*/ 22 h 36"/>
                <a:gd name="T54" fmla="*/ 10 w 56"/>
                <a:gd name="T55" fmla="*/ 19 h 36"/>
                <a:gd name="T56" fmla="*/ 4 w 56"/>
                <a:gd name="T57" fmla="*/ 12 h 36"/>
                <a:gd name="T58" fmla="*/ 9 w 56"/>
                <a:gd name="T59" fmla="*/ 5 h 36"/>
                <a:gd name="T60" fmla="*/ 16 w 56"/>
                <a:gd name="T61" fmla="*/ 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36">
                  <a:moveTo>
                    <a:pt x="28" y="2"/>
                  </a:moveTo>
                  <a:cubicBezTo>
                    <a:pt x="24" y="1"/>
                    <a:pt x="20" y="0"/>
                    <a:pt x="16" y="1"/>
                  </a:cubicBezTo>
                  <a:cubicBezTo>
                    <a:pt x="12" y="1"/>
                    <a:pt x="9" y="2"/>
                    <a:pt x="6" y="4"/>
                  </a:cubicBezTo>
                  <a:cubicBezTo>
                    <a:pt x="2" y="6"/>
                    <a:pt x="0" y="9"/>
                    <a:pt x="0" y="12"/>
                  </a:cubicBezTo>
                  <a:cubicBezTo>
                    <a:pt x="1" y="15"/>
                    <a:pt x="3" y="18"/>
                    <a:pt x="8" y="20"/>
                  </a:cubicBezTo>
                  <a:cubicBezTo>
                    <a:pt x="12" y="23"/>
                    <a:pt x="16" y="24"/>
                    <a:pt x="21" y="24"/>
                  </a:cubicBezTo>
                  <a:cubicBezTo>
                    <a:pt x="25" y="24"/>
                    <a:pt x="30" y="23"/>
                    <a:pt x="34" y="20"/>
                  </a:cubicBezTo>
                  <a:cubicBezTo>
                    <a:pt x="36" y="19"/>
                    <a:pt x="38" y="18"/>
                    <a:pt x="39" y="16"/>
                  </a:cubicBezTo>
                  <a:cubicBezTo>
                    <a:pt x="40" y="14"/>
                    <a:pt x="40" y="12"/>
                    <a:pt x="39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6" y="14"/>
                    <a:pt x="50" y="18"/>
                    <a:pt x="51" y="22"/>
                  </a:cubicBezTo>
                  <a:cubicBezTo>
                    <a:pt x="52" y="26"/>
                    <a:pt x="50" y="29"/>
                    <a:pt x="45" y="32"/>
                  </a:cubicBezTo>
                  <a:cubicBezTo>
                    <a:pt x="44" y="32"/>
                    <a:pt x="43" y="33"/>
                    <a:pt x="41" y="33"/>
                  </a:cubicBezTo>
                  <a:cubicBezTo>
                    <a:pt x="40" y="34"/>
                    <a:pt x="39" y="34"/>
                    <a:pt x="38" y="35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3" y="36"/>
                    <a:pt x="45" y="35"/>
                    <a:pt x="47" y="33"/>
                  </a:cubicBezTo>
                  <a:cubicBezTo>
                    <a:pt x="51" y="31"/>
                    <a:pt x="54" y="28"/>
                    <a:pt x="55" y="26"/>
                  </a:cubicBezTo>
                  <a:cubicBezTo>
                    <a:pt x="56" y="23"/>
                    <a:pt x="55" y="20"/>
                    <a:pt x="53" y="17"/>
                  </a:cubicBezTo>
                  <a:cubicBezTo>
                    <a:pt x="50" y="13"/>
                    <a:pt x="46" y="10"/>
                    <a:pt x="40" y="7"/>
                  </a:cubicBezTo>
                  <a:cubicBezTo>
                    <a:pt x="36" y="4"/>
                    <a:pt x="32" y="3"/>
                    <a:pt x="28" y="2"/>
                  </a:cubicBezTo>
                  <a:close/>
                  <a:moveTo>
                    <a:pt x="16" y="3"/>
                  </a:moveTo>
                  <a:cubicBezTo>
                    <a:pt x="19" y="3"/>
                    <a:pt x="22" y="3"/>
                    <a:pt x="25" y="4"/>
                  </a:cubicBezTo>
                  <a:cubicBezTo>
                    <a:pt x="28" y="4"/>
                    <a:pt x="31" y="5"/>
                    <a:pt x="33" y="7"/>
                  </a:cubicBezTo>
                  <a:cubicBezTo>
                    <a:pt x="35" y="8"/>
                    <a:pt x="36" y="9"/>
                    <a:pt x="36" y="10"/>
                  </a:cubicBezTo>
                  <a:cubicBezTo>
                    <a:pt x="37" y="12"/>
                    <a:pt x="37" y="13"/>
                    <a:pt x="36" y="15"/>
                  </a:cubicBezTo>
                  <a:cubicBezTo>
                    <a:pt x="35" y="16"/>
                    <a:pt x="34" y="18"/>
                    <a:pt x="31" y="19"/>
                  </a:cubicBezTo>
                  <a:cubicBezTo>
                    <a:pt x="28" y="21"/>
                    <a:pt x="25" y="22"/>
                    <a:pt x="21" y="22"/>
                  </a:cubicBezTo>
                  <a:cubicBezTo>
                    <a:pt x="18" y="22"/>
                    <a:pt x="14" y="21"/>
                    <a:pt x="10" y="19"/>
                  </a:cubicBezTo>
                  <a:cubicBezTo>
                    <a:pt x="7" y="16"/>
                    <a:pt x="5" y="14"/>
                    <a:pt x="4" y="12"/>
                  </a:cubicBezTo>
                  <a:cubicBezTo>
                    <a:pt x="4" y="9"/>
                    <a:pt x="6" y="7"/>
                    <a:pt x="9" y="5"/>
                  </a:cubicBezTo>
                  <a:cubicBezTo>
                    <a:pt x="11" y="4"/>
                    <a:pt x="14" y="3"/>
                    <a:pt x="16" y="3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9" name="Freeform 122">
              <a:extLst>
                <a:ext uri="{FF2B5EF4-FFF2-40B4-BE49-F238E27FC236}">
                  <a16:creationId xmlns:a16="http://schemas.microsoft.com/office/drawing/2014/main" xmlns="" id="{D52BA935-1569-4490-AAA6-6BB18E6C87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182662" y="6046735"/>
              <a:ext cx="101600" cy="57150"/>
            </a:xfrm>
            <a:custGeom>
              <a:avLst/>
              <a:gdLst>
                <a:gd name="T0" fmla="*/ 35 w 37"/>
                <a:gd name="T1" fmla="*/ 20 h 21"/>
                <a:gd name="T2" fmla="*/ 34 w 37"/>
                <a:gd name="T3" fmla="*/ 17 h 21"/>
                <a:gd name="T4" fmla="*/ 29 w 37"/>
                <a:gd name="T5" fmla="*/ 17 h 21"/>
                <a:gd name="T6" fmla="*/ 30 w 37"/>
                <a:gd name="T7" fmla="*/ 20 h 21"/>
                <a:gd name="T8" fmla="*/ 35 w 37"/>
                <a:gd name="T9" fmla="*/ 20 h 21"/>
                <a:gd name="T10" fmla="*/ 35 w 37"/>
                <a:gd name="T11" fmla="*/ 20 h 21"/>
                <a:gd name="T12" fmla="*/ 5 w 37"/>
                <a:gd name="T13" fmla="*/ 5 h 21"/>
                <a:gd name="T14" fmla="*/ 8 w 37"/>
                <a:gd name="T15" fmla="*/ 5 h 21"/>
                <a:gd name="T16" fmla="*/ 9 w 37"/>
                <a:gd name="T17" fmla="*/ 3 h 21"/>
                <a:gd name="T18" fmla="*/ 7 w 37"/>
                <a:gd name="T19" fmla="*/ 2 h 21"/>
                <a:gd name="T20" fmla="*/ 2 w 37"/>
                <a:gd name="T21" fmla="*/ 1 h 21"/>
                <a:gd name="T22" fmla="*/ 2 w 37"/>
                <a:gd name="T23" fmla="*/ 4 h 21"/>
                <a:gd name="T24" fmla="*/ 5 w 37"/>
                <a:gd name="T25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21">
                  <a:moveTo>
                    <a:pt x="35" y="20"/>
                  </a:moveTo>
                  <a:cubicBezTo>
                    <a:pt x="37" y="19"/>
                    <a:pt x="36" y="18"/>
                    <a:pt x="34" y="17"/>
                  </a:cubicBezTo>
                  <a:cubicBezTo>
                    <a:pt x="32" y="16"/>
                    <a:pt x="31" y="16"/>
                    <a:pt x="29" y="17"/>
                  </a:cubicBezTo>
                  <a:cubicBezTo>
                    <a:pt x="27" y="18"/>
                    <a:pt x="28" y="19"/>
                    <a:pt x="30" y="20"/>
                  </a:cubicBezTo>
                  <a:cubicBezTo>
                    <a:pt x="32" y="21"/>
                    <a:pt x="33" y="21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lose/>
                  <a:moveTo>
                    <a:pt x="5" y="5"/>
                  </a:moveTo>
                  <a:cubicBezTo>
                    <a:pt x="6" y="5"/>
                    <a:pt x="7" y="5"/>
                    <a:pt x="8" y="5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4" y="5"/>
                    <a:pt x="5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0" name="Freeform 123">
              <a:extLst>
                <a:ext uri="{FF2B5EF4-FFF2-40B4-BE49-F238E27FC236}">
                  <a16:creationId xmlns:a16="http://schemas.microsoft.com/office/drawing/2014/main" xmlns="" id="{3EEAE30A-EE36-456B-9D1C-05C3E65863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238224" y="5975298"/>
              <a:ext cx="134938" cy="93663"/>
            </a:xfrm>
            <a:custGeom>
              <a:avLst/>
              <a:gdLst>
                <a:gd name="T0" fmla="*/ 43 w 49"/>
                <a:gd name="T1" fmla="*/ 14 h 34"/>
                <a:gd name="T2" fmla="*/ 35 w 49"/>
                <a:gd name="T3" fmla="*/ 18 h 34"/>
                <a:gd name="T4" fmla="*/ 4 w 49"/>
                <a:gd name="T5" fmla="*/ 0 h 34"/>
                <a:gd name="T6" fmla="*/ 0 w 49"/>
                <a:gd name="T7" fmla="*/ 2 h 34"/>
                <a:gd name="T8" fmla="*/ 10 w 49"/>
                <a:gd name="T9" fmla="*/ 33 h 34"/>
                <a:gd name="T10" fmla="*/ 12 w 49"/>
                <a:gd name="T11" fmla="*/ 34 h 34"/>
                <a:gd name="T12" fmla="*/ 35 w 49"/>
                <a:gd name="T13" fmla="*/ 21 h 34"/>
                <a:gd name="T14" fmla="*/ 46 w 49"/>
                <a:gd name="T15" fmla="*/ 28 h 34"/>
                <a:gd name="T16" fmla="*/ 49 w 49"/>
                <a:gd name="T17" fmla="*/ 26 h 34"/>
                <a:gd name="T18" fmla="*/ 38 w 49"/>
                <a:gd name="T19" fmla="*/ 20 h 34"/>
                <a:gd name="T20" fmla="*/ 45 w 49"/>
                <a:gd name="T21" fmla="*/ 15 h 34"/>
                <a:gd name="T22" fmla="*/ 43 w 49"/>
                <a:gd name="T23" fmla="*/ 14 h 34"/>
                <a:gd name="T24" fmla="*/ 13 w 49"/>
                <a:gd name="T25" fmla="*/ 31 h 34"/>
                <a:gd name="T26" fmla="*/ 6 w 49"/>
                <a:gd name="T27" fmla="*/ 9 h 34"/>
                <a:gd name="T28" fmla="*/ 4 w 49"/>
                <a:gd name="T29" fmla="*/ 3 h 34"/>
                <a:gd name="T30" fmla="*/ 4 w 49"/>
                <a:gd name="T31" fmla="*/ 3 h 34"/>
                <a:gd name="T32" fmla="*/ 19 w 49"/>
                <a:gd name="T33" fmla="*/ 12 h 34"/>
                <a:gd name="T34" fmla="*/ 32 w 49"/>
                <a:gd name="T35" fmla="*/ 20 h 34"/>
                <a:gd name="T36" fmla="*/ 13 w 49"/>
                <a:gd name="T37" fmla="*/ 3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" h="34">
                  <a:moveTo>
                    <a:pt x="43" y="14"/>
                  </a:moveTo>
                  <a:cubicBezTo>
                    <a:pt x="35" y="18"/>
                    <a:pt x="35" y="18"/>
                    <a:pt x="35" y="1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3" y="14"/>
                    <a:pt x="43" y="14"/>
                    <a:pt x="43" y="14"/>
                  </a:cubicBezTo>
                  <a:close/>
                  <a:moveTo>
                    <a:pt x="13" y="31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6"/>
                    <a:pt x="4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8" y="6"/>
                    <a:pt x="13" y="9"/>
                    <a:pt x="19" y="12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13" y="31"/>
                    <a:pt x="13" y="31"/>
                    <a:pt x="13" y="3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1" name="Freeform 124">
              <a:extLst>
                <a:ext uri="{FF2B5EF4-FFF2-40B4-BE49-F238E27FC236}">
                  <a16:creationId xmlns:a16="http://schemas.microsoft.com/office/drawing/2014/main" xmlns="" id="{5E4B18F4-5C8B-46E7-BBB1-2EECFE400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14424" y="5927673"/>
              <a:ext cx="138113" cy="77788"/>
            </a:xfrm>
            <a:custGeom>
              <a:avLst/>
              <a:gdLst>
                <a:gd name="T0" fmla="*/ 6 w 50"/>
                <a:gd name="T1" fmla="*/ 0 h 28"/>
                <a:gd name="T2" fmla="*/ 3 w 50"/>
                <a:gd name="T3" fmla="*/ 2 h 28"/>
                <a:gd name="T4" fmla="*/ 0 w 50"/>
                <a:gd name="T5" fmla="*/ 14 h 28"/>
                <a:gd name="T6" fmla="*/ 4 w 50"/>
                <a:gd name="T7" fmla="*/ 14 h 28"/>
                <a:gd name="T8" fmla="*/ 6 w 50"/>
                <a:gd name="T9" fmla="*/ 5 h 28"/>
                <a:gd name="T10" fmla="*/ 6 w 50"/>
                <a:gd name="T11" fmla="*/ 4 h 28"/>
                <a:gd name="T12" fmla="*/ 15 w 50"/>
                <a:gd name="T13" fmla="*/ 9 h 28"/>
                <a:gd name="T14" fmla="*/ 47 w 50"/>
                <a:gd name="T15" fmla="*/ 28 h 28"/>
                <a:gd name="T16" fmla="*/ 50 w 50"/>
                <a:gd name="T17" fmla="*/ 26 h 28"/>
                <a:gd name="T18" fmla="*/ 6 w 50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28">
                  <a:moveTo>
                    <a:pt x="6" y="0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8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9" y="6"/>
                    <a:pt x="12" y="7"/>
                    <a:pt x="15" y="9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2" name="Freeform 125">
              <a:extLst>
                <a:ext uri="{FF2B5EF4-FFF2-40B4-BE49-F238E27FC236}">
                  <a16:creationId xmlns:a16="http://schemas.microsoft.com/office/drawing/2014/main" xmlns="" id="{7D268473-1729-40EE-B9D6-705359421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20887" y="6596010"/>
              <a:ext cx="233363" cy="134938"/>
            </a:xfrm>
            <a:custGeom>
              <a:avLst/>
              <a:gdLst>
                <a:gd name="T0" fmla="*/ 85 w 85"/>
                <a:gd name="T1" fmla="*/ 2 h 49"/>
                <a:gd name="T2" fmla="*/ 4 w 85"/>
                <a:gd name="T3" fmla="*/ 48 h 49"/>
                <a:gd name="T4" fmla="*/ 1 w 85"/>
                <a:gd name="T5" fmla="*/ 48 h 49"/>
                <a:gd name="T6" fmla="*/ 1 w 85"/>
                <a:gd name="T7" fmla="*/ 47 h 49"/>
                <a:gd name="T8" fmla="*/ 82 w 85"/>
                <a:gd name="T9" fmla="*/ 0 h 49"/>
                <a:gd name="T10" fmla="*/ 85 w 85"/>
                <a:gd name="T11" fmla="*/ 0 h 49"/>
                <a:gd name="T12" fmla="*/ 85 w 85"/>
                <a:gd name="T13" fmla="*/ 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9">
                  <a:moveTo>
                    <a:pt x="85" y="2"/>
                  </a:moveTo>
                  <a:cubicBezTo>
                    <a:pt x="4" y="48"/>
                    <a:pt x="4" y="48"/>
                    <a:pt x="4" y="48"/>
                  </a:cubicBezTo>
                  <a:cubicBezTo>
                    <a:pt x="3" y="49"/>
                    <a:pt x="2" y="49"/>
                    <a:pt x="1" y="48"/>
                  </a:cubicBezTo>
                  <a:cubicBezTo>
                    <a:pt x="0" y="48"/>
                    <a:pt x="0" y="47"/>
                    <a:pt x="1" y="47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3" y="0"/>
                    <a:pt x="84" y="0"/>
                    <a:pt x="85" y="0"/>
                  </a:cubicBezTo>
                  <a:cubicBezTo>
                    <a:pt x="85" y="1"/>
                    <a:pt x="85" y="1"/>
                    <a:pt x="85" y="2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3" name="Freeform 126">
              <a:extLst>
                <a:ext uri="{FF2B5EF4-FFF2-40B4-BE49-F238E27FC236}">
                  <a16:creationId xmlns:a16="http://schemas.microsoft.com/office/drawing/2014/main" xmlns="" id="{3743262C-7B5A-4173-BE61-58F1AA0D7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77887" y="5941960"/>
              <a:ext cx="101600" cy="57150"/>
            </a:xfrm>
            <a:custGeom>
              <a:avLst/>
              <a:gdLst>
                <a:gd name="T0" fmla="*/ 36 w 37"/>
                <a:gd name="T1" fmla="*/ 11 h 21"/>
                <a:gd name="T2" fmla="*/ 19 w 37"/>
                <a:gd name="T3" fmla="*/ 21 h 21"/>
                <a:gd name="T4" fmla="*/ 16 w 37"/>
                <a:gd name="T5" fmla="*/ 21 h 21"/>
                <a:gd name="T6" fmla="*/ 1 w 37"/>
                <a:gd name="T7" fmla="*/ 12 h 21"/>
                <a:gd name="T8" fmla="*/ 1 w 37"/>
                <a:gd name="T9" fmla="*/ 11 h 21"/>
                <a:gd name="T10" fmla="*/ 18 w 37"/>
                <a:gd name="T11" fmla="*/ 0 h 21"/>
                <a:gd name="T12" fmla="*/ 21 w 37"/>
                <a:gd name="T13" fmla="*/ 0 h 21"/>
                <a:gd name="T14" fmla="*/ 36 w 37"/>
                <a:gd name="T15" fmla="*/ 9 h 21"/>
                <a:gd name="T16" fmla="*/ 36 w 37"/>
                <a:gd name="T17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21">
                  <a:moveTo>
                    <a:pt x="36" y="11"/>
                  </a:moveTo>
                  <a:cubicBezTo>
                    <a:pt x="19" y="21"/>
                    <a:pt x="19" y="21"/>
                    <a:pt x="19" y="21"/>
                  </a:cubicBezTo>
                  <a:cubicBezTo>
                    <a:pt x="18" y="21"/>
                    <a:pt x="16" y="21"/>
                    <a:pt x="16" y="2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1"/>
                    <a:pt x="1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0"/>
                    <a:pt x="21" y="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9"/>
                    <a:pt x="37" y="10"/>
                    <a:pt x="36" y="1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4" name="Freeform 127">
              <a:extLst>
                <a:ext uri="{FF2B5EF4-FFF2-40B4-BE49-F238E27FC236}">
                  <a16:creationId xmlns:a16="http://schemas.microsoft.com/office/drawing/2014/main" xmlns="" id="{157A45E6-B4D6-42C8-91E9-B288C5F03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92174" y="5908623"/>
              <a:ext cx="65088" cy="46038"/>
            </a:xfrm>
            <a:custGeom>
              <a:avLst/>
              <a:gdLst>
                <a:gd name="T0" fmla="*/ 18 w 24"/>
                <a:gd name="T1" fmla="*/ 15 h 17"/>
                <a:gd name="T2" fmla="*/ 12 w 24"/>
                <a:gd name="T3" fmla="*/ 14 h 17"/>
                <a:gd name="T4" fmla="*/ 7 w 24"/>
                <a:gd name="T5" fmla="*/ 11 h 17"/>
                <a:gd name="T6" fmla="*/ 7 w 24"/>
                <a:gd name="T7" fmla="*/ 4 h 17"/>
                <a:gd name="T8" fmla="*/ 20 w 24"/>
                <a:gd name="T9" fmla="*/ 4 h 17"/>
                <a:gd name="T10" fmla="*/ 22 w 24"/>
                <a:gd name="T11" fmla="*/ 5 h 17"/>
                <a:gd name="T12" fmla="*/ 24 w 24"/>
                <a:gd name="T13" fmla="*/ 4 h 17"/>
                <a:gd name="T14" fmla="*/ 22 w 24"/>
                <a:gd name="T15" fmla="*/ 2 h 17"/>
                <a:gd name="T16" fmla="*/ 5 w 24"/>
                <a:gd name="T17" fmla="*/ 2 h 17"/>
                <a:gd name="T18" fmla="*/ 5 w 24"/>
                <a:gd name="T19" fmla="*/ 12 h 17"/>
                <a:gd name="T20" fmla="*/ 10 w 24"/>
                <a:gd name="T21" fmla="*/ 15 h 17"/>
                <a:gd name="T22" fmla="*/ 21 w 24"/>
                <a:gd name="T23" fmla="*/ 17 h 17"/>
                <a:gd name="T24" fmla="*/ 18 w 24"/>
                <a:gd name="T25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7">
                  <a:moveTo>
                    <a:pt x="18" y="15"/>
                  </a:moveTo>
                  <a:cubicBezTo>
                    <a:pt x="16" y="15"/>
                    <a:pt x="14" y="15"/>
                    <a:pt x="12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4" y="9"/>
                    <a:pt x="4" y="6"/>
                    <a:pt x="7" y="4"/>
                  </a:cubicBezTo>
                  <a:cubicBezTo>
                    <a:pt x="11" y="2"/>
                    <a:pt x="16" y="2"/>
                    <a:pt x="20" y="4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17" y="0"/>
                    <a:pt x="10" y="0"/>
                    <a:pt x="5" y="2"/>
                  </a:cubicBezTo>
                  <a:cubicBezTo>
                    <a:pt x="0" y="5"/>
                    <a:pt x="0" y="9"/>
                    <a:pt x="5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3" y="17"/>
                    <a:pt x="17" y="17"/>
                    <a:pt x="21" y="17"/>
                  </a:cubicBezTo>
                  <a:lnTo>
                    <a:pt x="18" y="15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5" name="Freeform 128">
              <a:extLst>
                <a:ext uri="{FF2B5EF4-FFF2-40B4-BE49-F238E27FC236}">
                  <a16:creationId xmlns:a16="http://schemas.microsoft.com/office/drawing/2014/main" xmlns="" id="{4070C225-9A90-4E28-AF7B-565E139D4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7262" y="6234060"/>
              <a:ext cx="44450" cy="30163"/>
            </a:xfrm>
            <a:custGeom>
              <a:avLst/>
              <a:gdLst>
                <a:gd name="T0" fmla="*/ 13 w 16"/>
                <a:gd name="T1" fmla="*/ 4 h 11"/>
                <a:gd name="T2" fmla="*/ 11 w 16"/>
                <a:gd name="T3" fmla="*/ 4 h 11"/>
                <a:gd name="T4" fmla="*/ 8 w 16"/>
                <a:gd name="T5" fmla="*/ 5 h 11"/>
                <a:gd name="T6" fmla="*/ 5 w 16"/>
                <a:gd name="T7" fmla="*/ 5 h 11"/>
                <a:gd name="T8" fmla="*/ 4 w 16"/>
                <a:gd name="T9" fmla="*/ 6 h 11"/>
                <a:gd name="T10" fmla="*/ 2 w 16"/>
                <a:gd name="T11" fmla="*/ 5 h 11"/>
                <a:gd name="T12" fmla="*/ 1 w 16"/>
                <a:gd name="T13" fmla="*/ 4 h 11"/>
                <a:gd name="T14" fmla="*/ 3 w 16"/>
                <a:gd name="T15" fmla="*/ 2 h 11"/>
                <a:gd name="T16" fmla="*/ 6 w 16"/>
                <a:gd name="T17" fmla="*/ 1 h 11"/>
                <a:gd name="T18" fmla="*/ 6 w 16"/>
                <a:gd name="T19" fmla="*/ 0 h 11"/>
                <a:gd name="T20" fmla="*/ 2 w 16"/>
                <a:gd name="T21" fmla="*/ 1 h 11"/>
                <a:gd name="T22" fmla="*/ 0 w 16"/>
                <a:gd name="T23" fmla="*/ 4 h 11"/>
                <a:gd name="T24" fmla="*/ 1 w 16"/>
                <a:gd name="T25" fmla="*/ 6 h 11"/>
                <a:gd name="T26" fmla="*/ 4 w 16"/>
                <a:gd name="T27" fmla="*/ 6 h 11"/>
                <a:gd name="T28" fmla="*/ 8 w 16"/>
                <a:gd name="T29" fmla="*/ 6 h 11"/>
                <a:gd name="T30" fmla="*/ 11 w 16"/>
                <a:gd name="T31" fmla="*/ 5 h 11"/>
                <a:gd name="T32" fmla="*/ 13 w 16"/>
                <a:gd name="T33" fmla="*/ 5 h 11"/>
                <a:gd name="T34" fmla="*/ 14 w 16"/>
                <a:gd name="T35" fmla="*/ 5 h 11"/>
                <a:gd name="T36" fmla="*/ 15 w 16"/>
                <a:gd name="T37" fmla="*/ 7 h 11"/>
                <a:gd name="T38" fmla="*/ 13 w 16"/>
                <a:gd name="T39" fmla="*/ 9 h 11"/>
                <a:gd name="T40" fmla="*/ 9 w 16"/>
                <a:gd name="T41" fmla="*/ 10 h 11"/>
                <a:gd name="T42" fmla="*/ 10 w 16"/>
                <a:gd name="T43" fmla="*/ 11 h 11"/>
                <a:gd name="T44" fmla="*/ 14 w 16"/>
                <a:gd name="T45" fmla="*/ 9 h 11"/>
                <a:gd name="T46" fmla="*/ 16 w 16"/>
                <a:gd name="T47" fmla="*/ 7 h 11"/>
                <a:gd name="T48" fmla="*/ 15 w 16"/>
                <a:gd name="T49" fmla="*/ 5 h 11"/>
                <a:gd name="T50" fmla="*/ 13 w 16"/>
                <a:gd name="T5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11">
                  <a:moveTo>
                    <a:pt x="13" y="4"/>
                  </a:moveTo>
                  <a:cubicBezTo>
                    <a:pt x="13" y="4"/>
                    <a:pt x="12" y="4"/>
                    <a:pt x="11" y="4"/>
                  </a:cubicBezTo>
                  <a:cubicBezTo>
                    <a:pt x="10" y="4"/>
                    <a:pt x="9" y="4"/>
                    <a:pt x="8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3"/>
                    <a:pt x="2" y="2"/>
                    <a:pt x="3" y="2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6"/>
                    <a:pt x="6" y="6"/>
                    <a:pt x="8" y="6"/>
                  </a:cubicBezTo>
                  <a:cubicBezTo>
                    <a:pt x="9" y="5"/>
                    <a:pt x="10" y="5"/>
                    <a:pt x="11" y="5"/>
                  </a:cubicBezTo>
                  <a:cubicBezTo>
                    <a:pt x="11" y="5"/>
                    <a:pt x="12" y="5"/>
                    <a:pt x="13" y="5"/>
                  </a:cubicBezTo>
                  <a:cubicBezTo>
                    <a:pt x="13" y="5"/>
                    <a:pt x="14" y="5"/>
                    <a:pt x="14" y="5"/>
                  </a:cubicBezTo>
                  <a:cubicBezTo>
                    <a:pt x="15" y="6"/>
                    <a:pt x="15" y="6"/>
                    <a:pt x="15" y="7"/>
                  </a:cubicBezTo>
                  <a:cubicBezTo>
                    <a:pt x="15" y="8"/>
                    <a:pt x="14" y="8"/>
                    <a:pt x="13" y="9"/>
                  </a:cubicBezTo>
                  <a:cubicBezTo>
                    <a:pt x="12" y="10"/>
                    <a:pt x="11" y="10"/>
                    <a:pt x="9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1"/>
                    <a:pt x="13" y="10"/>
                    <a:pt x="14" y="9"/>
                  </a:cubicBezTo>
                  <a:cubicBezTo>
                    <a:pt x="15" y="8"/>
                    <a:pt x="16" y="8"/>
                    <a:pt x="16" y="7"/>
                  </a:cubicBezTo>
                  <a:cubicBezTo>
                    <a:pt x="16" y="6"/>
                    <a:pt x="16" y="5"/>
                    <a:pt x="15" y="5"/>
                  </a:cubicBezTo>
                  <a:cubicBezTo>
                    <a:pt x="14" y="4"/>
                    <a:pt x="14" y="4"/>
                    <a:pt x="13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6" name="Freeform 129">
              <a:extLst>
                <a:ext uri="{FF2B5EF4-FFF2-40B4-BE49-F238E27FC236}">
                  <a16:creationId xmlns:a16="http://schemas.microsoft.com/office/drawing/2014/main" xmlns="" id="{39F6D525-9105-40E6-9419-A6219BB8A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87424" y="6222948"/>
              <a:ext cx="47625" cy="25400"/>
            </a:xfrm>
            <a:custGeom>
              <a:avLst/>
              <a:gdLst>
                <a:gd name="T0" fmla="*/ 0 w 17"/>
                <a:gd name="T1" fmla="*/ 4 h 9"/>
                <a:gd name="T2" fmla="*/ 6 w 17"/>
                <a:gd name="T3" fmla="*/ 7 h 9"/>
                <a:gd name="T4" fmla="*/ 13 w 17"/>
                <a:gd name="T5" fmla="*/ 8 h 9"/>
                <a:gd name="T6" fmla="*/ 14 w 17"/>
                <a:gd name="T7" fmla="*/ 5 h 9"/>
                <a:gd name="T8" fmla="*/ 15 w 17"/>
                <a:gd name="T9" fmla="*/ 5 h 9"/>
                <a:gd name="T10" fmla="*/ 16 w 17"/>
                <a:gd name="T11" fmla="*/ 6 h 9"/>
                <a:gd name="T12" fmla="*/ 17 w 17"/>
                <a:gd name="T13" fmla="*/ 5 h 9"/>
                <a:gd name="T14" fmla="*/ 7 w 17"/>
                <a:gd name="T15" fmla="*/ 0 h 9"/>
                <a:gd name="T16" fmla="*/ 7 w 17"/>
                <a:gd name="T17" fmla="*/ 0 h 9"/>
                <a:gd name="T18" fmla="*/ 12 w 17"/>
                <a:gd name="T19" fmla="*/ 3 h 9"/>
                <a:gd name="T20" fmla="*/ 14 w 17"/>
                <a:gd name="T21" fmla="*/ 5 h 9"/>
                <a:gd name="T22" fmla="*/ 12 w 17"/>
                <a:gd name="T23" fmla="*/ 7 h 9"/>
                <a:gd name="T24" fmla="*/ 10 w 17"/>
                <a:gd name="T25" fmla="*/ 8 h 9"/>
                <a:gd name="T26" fmla="*/ 7 w 17"/>
                <a:gd name="T27" fmla="*/ 7 h 9"/>
                <a:gd name="T28" fmla="*/ 1 w 17"/>
                <a:gd name="T29" fmla="*/ 4 h 9"/>
                <a:gd name="T30" fmla="*/ 0 w 17"/>
                <a:gd name="T3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" h="9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8" y="9"/>
                    <a:pt x="11" y="9"/>
                    <a:pt x="13" y="8"/>
                  </a:cubicBezTo>
                  <a:cubicBezTo>
                    <a:pt x="14" y="7"/>
                    <a:pt x="15" y="6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4" y="5"/>
                    <a:pt x="14" y="5"/>
                  </a:cubicBezTo>
                  <a:cubicBezTo>
                    <a:pt x="14" y="6"/>
                    <a:pt x="13" y="6"/>
                    <a:pt x="12" y="7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8"/>
                    <a:pt x="8" y="7"/>
                    <a:pt x="7" y="7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7" name="Freeform 130">
              <a:extLst>
                <a:ext uri="{FF2B5EF4-FFF2-40B4-BE49-F238E27FC236}">
                  <a16:creationId xmlns:a16="http://schemas.microsoft.com/office/drawing/2014/main" xmlns="" id="{30F5B619-C1B3-433C-96E8-71E3E088A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19174" y="6207073"/>
              <a:ext cx="42863" cy="23813"/>
            </a:xfrm>
            <a:custGeom>
              <a:avLst/>
              <a:gdLst>
                <a:gd name="T0" fmla="*/ 16 w 16"/>
                <a:gd name="T1" fmla="*/ 5 h 9"/>
                <a:gd name="T2" fmla="*/ 10 w 16"/>
                <a:gd name="T3" fmla="*/ 2 h 9"/>
                <a:gd name="T4" fmla="*/ 3 w 16"/>
                <a:gd name="T5" fmla="*/ 2 h 9"/>
                <a:gd name="T6" fmla="*/ 2 w 16"/>
                <a:gd name="T7" fmla="*/ 4 h 9"/>
                <a:gd name="T8" fmla="*/ 2 w 16"/>
                <a:gd name="T9" fmla="*/ 4 h 9"/>
                <a:gd name="T10" fmla="*/ 0 w 16"/>
                <a:gd name="T11" fmla="*/ 4 h 9"/>
                <a:gd name="T12" fmla="*/ 0 w 16"/>
                <a:gd name="T13" fmla="*/ 4 h 9"/>
                <a:gd name="T14" fmla="*/ 9 w 16"/>
                <a:gd name="T15" fmla="*/ 9 h 9"/>
                <a:gd name="T16" fmla="*/ 10 w 16"/>
                <a:gd name="T17" fmla="*/ 9 h 9"/>
                <a:gd name="T18" fmla="*/ 5 w 16"/>
                <a:gd name="T19" fmla="*/ 6 h 9"/>
                <a:gd name="T20" fmla="*/ 3 w 16"/>
                <a:gd name="T21" fmla="*/ 4 h 9"/>
                <a:gd name="T22" fmla="*/ 4 w 16"/>
                <a:gd name="T23" fmla="*/ 2 h 9"/>
                <a:gd name="T24" fmla="*/ 7 w 16"/>
                <a:gd name="T25" fmla="*/ 1 h 9"/>
                <a:gd name="T26" fmla="*/ 9 w 16"/>
                <a:gd name="T27" fmla="*/ 2 h 9"/>
                <a:gd name="T28" fmla="*/ 15 w 16"/>
                <a:gd name="T29" fmla="*/ 6 h 9"/>
                <a:gd name="T30" fmla="*/ 16 w 16"/>
                <a:gd name="T3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9">
                  <a:moveTo>
                    <a:pt x="16" y="5"/>
                  </a:moveTo>
                  <a:cubicBezTo>
                    <a:pt x="10" y="2"/>
                    <a:pt x="10" y="2"/>
                    <a:pt x="10" y="2"/>
                  </a:cubicBezTo>
                  <a:cubicBezTo>
                    <a:pt x="8" y="0"/>
                    <a:pt x="6" y="0"/>
                    <a:pt x="3" y="2"/>
                  </a:cubicBezTo>
                  <a:cubicBezTo>
                    <a:pt x="2" y="2"/>
                    <a:pt x="1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3"/>
                    <a:pt x="3" y="3"/>
                    <a:pt x="4" y="2"/>
                  </a:cubicBezTo>
                  <a:cubicBezTo>
                    <a:pt x="5" y="2"/>
                    <a:pt x="6" y="1"/>
                    <a:pt x="7" y="1"/>
                  </a:cubicBezTo>
                  <a:cubicBezTo>
                    <a:pt x="7" y="1"/>
                    <a:pt x="8" y="2"/>
                    <a:pt x="9" y="2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8" name="Freeform 131">
              <a:extLst>
                <a:ext uri="{FF2B5EF4-FFF2-40B4-BE49-F238E27FC236}">
                  <a16:creationId xmlns:a16="http://schemas.microsoft.com/office/drawing/2014/main" xmlns="" id="{EAA5E70B-645C-4DA7-A5B4-5EC758A992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249337" y="6184848"/>
              <a:ext cx="41275" cy="30163"/>
            </a:xfrm>
            <a:custGeom>
              <a:avLst/>
              <a:gdLst>
                <a:gd name="T0" fmla="*/ 0 w 15"/>
                <a:gd name="T1" fmla="*/ 7 h 11"/>
                <a:gd name="T2" fmla="*/ 3 w 15"/>
                <a:gd name="T3" fmla="*/ 9 h 11"/>
                <a:gd name="T4" fmla="*/ 7 w 15"/>
                <a:gd name="T5" fmla="*/ 11 h 11"/>
                <a:gd name="T6" fmla="*/ 12 w 15"/>
                <a:gd name="T7" fmla="*/ 10 h 11"/>
                <a:gd name="T8" fmla="*/ 13 w 15"/>
                <a:gd name="T9" fmla="*/ 7 h 11"/>
                <a:gd name="T10" fmla="*/ 13 w 15"/>
                <a:gd name="T11" fmla="*/ 7 h 11"/>
                <a:gd name="T12" fmla="*/ 15 w 15"/>
                <a:gd name="T13" fmla="*/ 8 h 11"/>
                <a:gd name="T14" fmla="*/ 15 w 15"/>
                <a:gd name="T15" fmla="*/ 7 h 11"/>
                <a:gd name="T16" fmla="*/ 2 w 15"/>
                <a:gd name="T17" fmla="*/ 0 h 11"/>
                <a:gd name="T18" fmla="*/ 1 w 15"/>
                <a:gd name="T19" fmla="*/ 0 h 11"/>
                <a:gd name="T20" fmla="*/ 5 w 15"/>
                <a:gd name="T21" fmla="*/ 2 h 11"/>
                <a:gd name="T22" fmla="*/ 7 w 15"/>
                <a:gd name="T23" fmla="*/ 3 h 11"/>
                <a:gd name="T24" fmla="*/ 7 w 15"/>
                <a:gd name="T25" fmla="*/ 3 h 11"/>
                <a:gd name="T26" fmla="*/ 4 w 15"/>
                <a:gd name="T27" fmla="*/ 3 h 11"/>
                <a:gd name="T28" fmla="*/ 2 w 15"/>
                <a:gd name="T29" fmla="*/ 4 h 11"/>
                <a:gd name="T30" fmla="*/ 0 w 15"/>
                <a:gd name="T31" fmla="*/ 7 h 11"/>
                <a:gd name="T32" fmla="*/ 6 w 15"/>
                <a:gd name="T33" fmla="*/ 4 h 11"/>
                <a:gd name="T34" fmla="*/ 10 w 15"/>
                <a:gd name="T35" fmla="*/ 5 h 11"/>
                <a:gd name="T36" fmla="*/ 10 w 15"/>
                <a:gd name="T37" fmla="*/ 5 h 11"/>
                <a:gd name="T38" fmla="*/ 12 w 15"/>
                <a:gd name="T39" fmla="*/ 7 h 11"/>
                <a:gd name="T40" fmla="*/ 11 w 15"/>
                <a:gd name="T41" fmla="*/ 9 h 11"/>
                <a:gd name="T42" fmla="*/ 4 w 15"/>
                <a:gd name="T43" fmla="*/ 9 h 11"/>
                <a:gd name="T44" fmla="*/ 2 w 15"/>
                <a:gd name="T45" fmla="*/ 6 h 11"/>
                <a:gd name="T46" fmla="*/ 3 w 15"/>
                <a:gd name="T47" fmla="*/ 5 h 11"/>
                <a:gd name="T48" fmla="*/ 6 w 15"/>
                <a:gd name="T4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1">
                  <a:moveTo>
                    <a:pt x="0" y="7"/>
                  </a:moveTo>
                  <a:cubicBezTo>
                    <a:pt x="0" y="7"/>
                    <a:pt x="1" y="8"/>
                    <a:pt x="3" y="9"/>
                  </a:cubicBezTo>
                  <a:cubicBezTo>
                    <a:pt x="4" y="10"/>
                    <a:pt x="6" y="11"/>
                    <a:pt x="7" y="11"/>
                  </a:cubicBezTo>
                  <a:cubicBezTo>
                    <a:pt x="9" y="11"/>
                    <a:pt x="10" y="10"/>
                    <a:pt x="12" y="10"/>
                  </a:cubicBezTo>
                  <a:cubicBezTo>
                    <a:pt x="13" y="9"/>
                    <a:pt x="13" y="8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3"/>
                    <a:pt x="5" y="3"/>
                    <a:pt x="4" y="3"/>
                  </a:cubicBezTo>
                  <a:cubicBezTo>
                    <a:pt x="3" y="3"/>
                    <a:pt x="3" y="4"/>
                    <a:pt x="2" y="4"/>
                  </a:cubicBezTo>
                  <a:cubicBezTo>
                    <a:pt x="1" y="5"/>
                    <a:pt x="0" y="6"/>
                    <a:pt x="0" y="7"/>
                  </a:cubicBezTo>
                  <a:close/>
                  <a:moveTo>
                    <a:pt x="6" y="4"/>
                  </a:moveTo>
                  <a:cubicBezTo>
                    <a:pt x="7" y="4"/>
                    <a:pt x="8" y="4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6"/>
                    <a:pt x="12" y="7"/>
                    <a:pt x="12" y="7"/>
                  </a:cubicBezTo>
                  <a:cubicBezTo>
                    <a:pt x="12" y="8"/>
                    <a:pt x="12" y="9"/>
                    <a:pt x="11" y="9"/>
                  </a:cubicBezTo>
                  <a:cubicBezTo>
                    <a:pt x="9" y="10"/>
                    <a:pt x="6" y="10"/>
                    <a:pt x="4" y="9"/>
                  </a:cubicBezTo>
                  <a:cubicBezTo>
                    <a:pt x="2" y="8"/>
                    <a:pt x="2" y="7"/>
                    <a:pt x="2" y="6"/>
                  </a:cubicBezTo>
                  <a:cubicBezTo>
                    <a:pt x="1" y="6"/>
                    <a:pt x="2" y="5"/>
                    <a:pt x="3" y="5"/>
                  </a:cubicBezTo>
                  <a:cubicBezTo>
                    <a:pt x="4" y="4"/>
                    <a:pt x="5" y="4"/>
                    <a:pt x="6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9" name="Freeform 132">
              <a:extLst>
                <a:ext uri="{FF2B5EF4-FFF2-40B4-BE49-F238E27FC236}">
                  <a16:creationId xmlns:a16="http://schemas.microsoft.com/office/drawing/2014/main" xmlns="" id="{A4052E2F-ECB7-4D2A-BC27-94D8758551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276324" y="6176910"/>
              <a:ext cx="38100" cy="22225"/>
            </a:xfrm>
            <a:custGeom>
              <a:avLst/>
              <a:gdLst>
                <a:gd name="T0" fmla="*/ 14 w 14"/>
                <a:gd name="T1" fmla="*/ 5 h 8"/>
                <a:gd name="T2" fmla="*/ 8 w 14"/>
                <a:gd name="T3" fmla="*/ 1 h 8"/>
                <a:gd name="T4" fmla="*/ 5 w 14"/>
                <a:gd name="T5" fmla="*/ 0 h 8"/>
                <a:gd name="T6" fmla="*/ 2 w 14"/>
                <a:gd name="T7" fmla="*/ 1 h 8"/>
                <a:gd name="T8" fmla="*/ 0 w 14"/>
                <a:gd name="T9" fmla="*/ 3 h 8"/>
                <a:gd name="T10" fmla="*/ 1 w 14"/>
                <a:gd name="T11" fmla="*/ 4 h 8"/>
                <a:gd name="T12" fmla="*/ 3 w 14"/>
                <a:gd name="T13" fmla="*/ 2 h 8"/>
                <a:gd name="T14" fmla="*/ 5 w 14"/>
                <a:gd name="T15" fmla="*/ 1 h 8"/>
                <a:gd name="T16" fmla="*/ 8 w 14"/>
                <a:gd name="T17" fmla="*/ 2 h 8"/>
                <a:gd name="T18" fmla="*/ 8 w 14"/>
                <a:gd name="T19" fmla="*/ 2 h 8"/>
                <a:gd name="T20" fmla="*/ 7 w 14"/>
                <a:gd name="T21" fmla="*/ 3 h 8"/>
                <a:gd name="T22" fmla="*/ 4 w 14"/>
                <a:gd name="T23" fmla="*/ 6 h 8"/>
                <a:gd name="T24" fmla="*/ 5 w 14"/>
                <a:gd name="T25" fmla="*/ 7 h 8"/>
                <a:gd name="T26" fmla="*/ 8 w 14"/>
                <a:gd name="T27" fmla="*/ 8 h 8"/>
                <a:gd name="T28" fmla="*/ 11 w 14"/>
                <a:gd name="T29" fmla="*/ 7 h 8"/>
                <a:gd name="T30" fmla="*/ 12 w 14"/>
                <a:gd name="T31" fmla="*/ 6 h 8"/>
                <a:gd name="T32" fmla="*/ 12 w 14"/>
                <a:gd name="T33" fmla="*/ 5 h 8"/>
                <a:gd name="T34" fmla="*/ 12 w 14"/>
                <a:gd name="T35" fmla="*/ 5 h 8"/>
                <a:gd name="T36" fmla="*/ 14 w 14"/>
                <a:gd name="T37" fmla="*/ 5 h 8"/>
                <a:gd name="T38" fmla="*/ 14 w 14"/>
                <a:gd name="T39" fmla="*/ 5 h 8"/>
                <a:gd name="T40" fmla="*/ 8 w 14"/>
                <a:gd name="T41" fmla="*/ 7 h 8"/>
                <a:gd name="T42" fmla="*/ 6 w 14"/>
                <a:gd name="T43" fmla="*/ 7 h 8"/>
                <a:gd name="T44" fmla="*/ 5 w 14"/>
                <a:gd name="T45" fmla="*/ 6 h 8"/>
                <a:gd name="T46" fmla="*/ 7 w 14"/>
                <a:gd name="T47" fmla="*/ 4 h 8"/>
                <a:gd name="T48" fmla="*/ 9 w 14"/>
                <a:gd name="T49" fmla="*/ 3 h 8"/>
                <a:gd name="T50" fmla="*/ 10 w 14"/>
                <a:gd name="T51" fmla="*/ 3 h 8"/>
                <a:gd name="T52" fmla="*/ 11 w 14"/>
                <a:gd name="T53" fmla="*/ 5 h 8"/>
                <a:gd name="T54" fmla="*/ 10 w 14"/>
                <a:gd name="T55" fmla="*/ 7 h 8"/>
                <a:gd name="T56" fmla="*/ 8 w 14"/>
                <a:gd name="T5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" h="8">
                  <a:moveTo>
                    <a:pt x="14" y="5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2" y="2"/>
                    <a:pt x="3" y="2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6" y="1"/>
                    <a:pt x="7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4"/>
                    <a:pt x="4" y="5"/>
                    <a:pt x="4" y="6"/>
                  </a:cubicBezTo>
                  <a:cubicBezTo>
                    <a:pt x="4" y="6"/>
                    <a:pt x="4" y="7"/>
                    <a:pt x="5" y="7"/>
                  </a:cubicBezTo>
                  <a:cubicBezTo>
                    <a:pt x="6" y="8"/>
                    <a:pt x="7" y="8"/>
                    <a:pt x="8" y="8"/>
                  </a:cubicBezTo>
                  <a:cubicBezTo>
                    <a:pt x="9" y="8"/>
                    <a:pt x="10" y="8"/>
                    <a:pt x="11" y="7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8" y="7"/>
                  </a:moveTo>
                  <a:cubicBezTo>
                    <a:pt x="7" y="7"/>
                    <a:pt x="7" y="7"/>
                    <a:pt x="6" y="7"/>
                  </a:cubicBezTo>
                  <a:cubicBezTo>
                    <a:pt x="5" y="7"/>
                    <a:pt x="5" y="6"/>
                    <a:pt x="5" y="6"/>
                  </a:cubicBezTo>
                  <a:cubicBezTo>
                    <a:pt x="5" y="5"/>
                    <a:pt x="6" y="4"/>
                    <a:pt x="7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5"/>
                  </a:cubicBezTo>
                  <a:cubicBezTo>
                    <a:pt x="11" y="6"/>
                    <a:pt x="11" y="6"/>
                    <a:pt x="10" y="7"/>
                  </a:cubicBezTo>
                  <a:cubicBezTo>
                    <a:pt x="9" y="7"/>
                    <a:pt x="9" y="7"/>
                    <a:pt x="8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0" name="Freeform 133">
              <a:extLst>
                <a:ext uri="{FF2B5EF4-FFF2-40B4-BE49-F238E27FC236}">
                  <a16:creationId xmlns:a16="http://schemas.microsoft.com/office/drawing/2014/main" xmlns="" id="{A09024FA-B396-4E85-99CD-2597B6148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95374" y="6159448"/>
              <a:ext cx="41275" cy="33338"/>
            </a:xfrm>
            <a:custGeom>
              <a:avLst/>
              <a:gdLst>
                <a:gd name="T0" fmla="*/ 12 w 15"/>
                <a:gd name="T1" fmla="*/ 8 h 12"/>
                <a:gd name="T2" fmla="*/ 13 w 15"/>
                <a:gd name="T3" fmla="*/ 9 h 12"/>
                <a:gd name="T4" fmla="*/ 14 w 15"/>
                <a:gd name="T5" fmla="*/ 10 h 12"/>
                <a:gd name="T6" fmla="*/ 14 w 15"/>
                <a:gd name="T7" fmla="*/ 11 h 12"/>
                <a:gd name="T8" fmla="*/ 13 w 15"/>
                <a:gd name="T9" fmla="*/ 11 h 12"/>
                <a:gd name="T10" fmla="*/ 12 w 15"/>
                <a:gd name="T11" fmla="*/ 12 h 12"/>
                <a:gd name="T12" fmla="*/ 13 w 15"/>
                <a:gd name="T13" fmla="*/ 12 h 12"/>
                <a:gd name="T14" fmla="*/ 14 w 15"/>
                <a:gd name="T15" fmla="*/ 12 h 12"/>
                <a:gd name="T16" fmla="*/ 15 w 15"/>
                <a:gd name="T17" fmla="*/ 11 h 12"/>
                <a:gd name="T18" fmla="*/ 15 w 15"/>
                <a:gd name="T19" fmla="*/ 10 h 12"/>
                <a:gd name="T20" fmla="*/ 14 w 15"/>
                <a:gd name="T21" fmla="*/ 9 h 12"/>
                <a:gd name="T22" fmla="*/ 8 w 15"/>
                <a:gd name="T23" fmla="*/ 0 h 12"/>
                <a:gd name="T24" fmla="*/ 7 w 15"/>
                <a:gd name="T25" fmla="*/ 1 h 12"/>
                <a:gd name="T26" fmla="*/ 10 w 15"/>
                <a:gd name="T27" fmla="*/ 5 h 12"/>
                <a:gd name="T28" fmla="*/ 12 w 15"/>
                <a:gd name="T29" fmla="*/ 7 h 12"/>
                <a:gd name="T30" fmla="*/ 12 w 15"/>
                <a:gd name="T31" fmla="*/ 7 h 12"/>
                <a:gd name="T32" fmla="*/ 8 w 15"/>
                <a:gd name="T33" fmla="*/ 6 h 12"/>
                <a:gd name="T34" fmla="*/ 1 w 15"/>
                <a:gd name="T35" fmla="*/ 4 h 12"/>
                <a:gd name="T36" fmla="*/ 0 w 15"/>
                <a:gd name="T37" fmla="*/ 5 h 12"/>
                <a:gd name="T38" fmla="*/ 12 w 15"/>
                <a:gd name="T3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12">
                  <a:moveTo>
                    <a:pt x="12" y="8"/>
                  </a:moveTo>
                  <a:cubicBezTo>
                    <a:pt x="13" y="8"/>
                    <a:pt x="13" y="9"/>
                    <a:pt x="13" y="9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1"/>
                    <a:pt x="14" y="11"/>
                  </a:cubicBezTo>
                  <a:cubicBezTo>
                    <a:pt x="14" y="11"/>
                    <a:pt x="14" y="11"/>
                    <a:pt x="13" y="11"/>
                  </a:cubicBezTo>
                  <a:cubicBezTo>
                    <a:pt x="13" y="12"/>
                    <a:pt x="13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4" y="12"/>
                    <a:pt x="14" y="12"/>
                  </a:cubicBezTo>
                  <a:cubicBezTo>
                    <a:pt x="15" y="12"/>
                    <a:pt x="15" y="11"/>
                    <a:pt x="15" y="11"/>
                  </a:cubicBezTo>
                  <a:cubicBezTo>
                    <a:pt x="15" y="11"/>
                    <a:pt x="15" y="11"/>
                    <a:pt x="15" y="10"/>
                  </a:cubicBezTo>
                  <a:cubicBezTo>
                    <a:pt x="15" y="10"/>
                    <a:pt x="15" y="9"/>
                    <a:pt x="14" y="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6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7"/>
                    <a:pt x="10" y="7"/>
                    <a:pt x="8" y="6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2" y="8"/>
                    <a:pt x="12" y="8"/>
                    <a:pt x="12" y="8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1" name="Freeform 134">
              <a:extLst>
                <a:ext uri="{FF2B5EF4-FFF2-40B4-BE49-F238E27FC236}">
                  <a16:creationId xmlns:a16="http://schemas.microsoft.com/office/drawing/2014/main" xmlns="" id="{AB973B8B-0127-48BF-A844-405F81E74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39824" y="6167385"/>
              <a:ext cx="11113" cy="9525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4 w 4"/>
                <a:gd name="T5" fmla="*/ 3 h 3"/>
                <a:gd name="T6" fmla="*/ 2 w 4"/>
                <a:gd name="T7" fmla="*/ 0 h 3"/>
                <a:gd name="T8" fmla="*/ 1 w 4"/>
                <a:gd name="T9" fmla="*/ 0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3" y="2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3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2" name="Freeform 135">
              <a:extLst>
                <a:ext uri="{FF2B5EF4-FFF2-40B4-BE49-F238E27FC236}">
                  <a16:creationId xmlns:a16="http://schemas.microsoft.com/office/drawing/2014/main" xmlns="" id="{DDD742BE-5E4B-481C-B1B3-3F347CE05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36649" y="6129285"/>
              <a:ext cx="47625" cy="30163"/>
            </a:xfrm>
            <a:custGeom>
              <a:avLst/>
              <a:gdLst>
                <a:gd name="T0" fmla="*/ 14 w 17"/>
                <a:gd name="T1" fmla="*/ 4 h 11"/>
                <a:gd name="T2" fmla="*/ 12 w 17"/>
                <a:gd name="T3" fmla="*/ 4 h 11"/>
                <a:gd name="T4" fmla="*/ 8 w 17"/>
                <a:gd name="T5" fmla="*/ 5 h 11"/>
                <a:gd name="T6" fmla="*/ 6 w 17"/>
                <a:gd name="T7" fmla="*/ 6 h 11"/>
                <a:gd name="T8" fmla="*/ 4 w 17"/>
                <a:gd name="T9" fmla="*/ 6 h 11"/>
                <a:gd name="T10" fmla="*/ 3 w 17"/>
                <a:gd name="T11" fmla="*/ 5 h 11"/>
                <a:gd name="T12" fmla="*/ 2 w 17"/>
                <a:gd name="T13" fmla="*/ 4 h 11"/>
                <a:gd name="T14" fmla="*/ 3 w 17"/>
                <a:gd name="T15" fmla="*/ 2 h 11"/>
                <a:gd name="T16" fmla="*/ 7 w 17"/>
                <a:gd name="T17" fmla="*/ 1 h 11"/>
                <a:gd name="T18" fmla="*/ 6 w 17"/>
                <a:gd name="T19" fmla="*/ 0 h 11"/>
                <a:gd name="T20" fmla="*/ 3 w 17"/>
                <a:gd name="T21" fmla="*/ 2 h 11"/>
                <a:gd name="T22" fmla="*/ 1 w 17"/>
                <a:gd name="T23" fmla="*/ 4 h 11"/>
                <a:gd name="T24" fmla="*/ 2 w 17"/>
                <a:gd name="T25" fmla="*/ 6 h 11"/>
                <a:gd name="T26" fmla="*/ 5 w 17"/>
                <a:gd name="T27" fmla="*/ 6 h 11"/>
                <a:gd name="T28" fmla="*/ 9 w 17"/>
                <a:gd name="T29" fmla="*/ 6 h 11"/>
                <a:gd name="T30" fmla="*/ 11 w 17"/>
                <a:gd name="T31" fmla="*/ 5 h 11"/>
                <a:gd name="T32" fmla="*/ 13 w 17"/>
                <a:gd name="T33" fmla="*/ 5 h 11"/>
                <a:gd name="T34" fmla="*/ 15 w 17"/>
                <a:gd name="T35" fmla="*/ 6 h 11"/>
                <a:gd name="T36" fmla="*/ 16 w 17"/>
                <a:gd name="T37" fmla="*/ 7 h 11"/>
                <a:gd name="T38" fmla="*/ 14 w 17"/>
                <a:gd name="T39" fmla="*/ 9 h 11"/>
                <a:gd name="T40" fmla="*/ 10 w 17"/>
                <a:gd name="T41" fmla="*/ 11 h 11"/>
                <a:gd name="T42" fmla="*/ 11 w 17"/>
                <a:gd name="T43" fmla="*/ 11 h 11"/>
                <a:gd name="T44" fmla="*/ 15 w 17"/>
                <a:gd name="T45" fmla="*/ 9 h 11"/>
                <a:gd name="T46" fmla="*/ 17 w 17"/>
                <a:gd name="T47" fmla="*/ 7 h 11"/>
                <a:gd name="T48" fmla="*/ 15 w 17"/>
                <a:gd name="T49" fmla="*/ 5 h 11"/>
                <a:gd name="T50" fmla="*/ 14 w 17"/>
                <a:gd name="T5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" h="11">
                  <a:moveTo>
                    <a:pt x="14" y="4"/>
                  </a:moveTo>
                  <a:cubicBezTo>
                    <a:pt x="13" y="4"/>
                    <a:pt x="12" y="4"/>
                    <a:pt x="12" y="4"/>
                  </a:cubicBezTo>
                  <a:cubicBezTo>
                    <a:pt x="11" y="4"/>
                    <a:pt x="10" y="5"/>
                    <a:pt x="8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5" y="6"/>
                    <a:pt x="4" y="6"/>
                    <a:pt x="4" y="6"/>
                  </a:cubicBezTo>
                  <a:cubicBezTo>
                    <a:pt x="4" y="6"/>
                    <a:pt x="3" y="5"/>
                    <a:pt x="3" y="5"/>
                  </a:cubicBezTo>
                  <a:cubicBezTo>
                    <a:pt x="2" y="5"/>
                    <a:pt x="2" y="4"/>
                    <a:pt x="2" y="4"/>
                  </a:cubicBezTo>
                  <a:cubicBezTo>
                    <a:pt x="2" y="3"/>
                    <a:pt x="2" y="3"/>
                    <a:pt x="3" y="2"/>
                  </a:cubicBezTo>
                  <a:cubicBezTo>
                    <a:pt x="4" y="2"/>
                    <a:pt x="5" y="1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1"/>
                    <a:pt x="3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0" y="5"/>
                    <a:pt x="1" y="5"/>
                    <a:pt x="2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6"/>
                    <a:pt x="7" y="6"/>
                    <a:pt x="9" y="6"/>
                  </a:cubicBezTo>
                  <a:cubicBezTo>
                    <a:pt x="10" y="5"/>
                    <a:pt x="11" y="5"/>
                    <a:pt x="11" y="5"/>
                  </a:cubicBezTo>
                  <a:cubicBezTo>
                    <a:pt x="12" y="5"/>
                    <a:pt x="13" y="5"/>
                    <a:pt x="13" y="5"/>
                  </a:cubicBezTo>
                  <a:cubicBezTo>
                    <a:pt x="14" y="5"/>
                    <a:pt x="14" y="5"/>
                    <a:pt x="15" y="6"/>
                  </a:cubicBezTo>
                  <a:cubicBezTo>
                    <a:pt x="15" y="6"/>
                    <a:pt x="16" y="6"/>
                    <a:pt x="16" y="7"/>
                  </a:cubicBezTo>
                  <a:cubicBezTo>
                    <a:pt x="15" y="8"/>
                    <a:pt x="15" y="8"/>
                    <a:pt x="14" y="9"/>
                  </a:cubicBezTo>
                  <a:cubicBezTo>
                    <a:pt x="12" y="10"/>
                    <a:pt x="11" y="10"/>
                    <a:pt x="10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3" y="10"/>
                    <a:pt x="15" y="9"/>
                  </a:cubicBezTo>
                  <a:cubicBezTo>
                    <a:pt x="16" y="9"/>
                    <a:pt x="17" y="8"/>
                    <a:pt x="17" y="7"/>
                  </a:cubicBezTo>
                  <a:cubicBezTo>
                    <a:pt x="17" y="6"/>
                    <a:pt x="16" y="6"/>
                    <a:pt x="15" y="5"/>
                  </a:cubicBezTo>
                  <a:cubicBezTo>
                    <a:pt x="15" y="5"/>
                    <a:pt x="14" y="4"/>
                    <a:pt x="14" y="4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3" name="Freeform 136">
              <a:extLst>
                <a:ext uri="{FF2B5EF4-FFF2-40B4-BE49-F238E27FC236}">
                  <a16:creationId xmlns:a16="http://schemas.microsoft.com/office/drawing/2014/main" xmlns="" id="{D6558061-6AD3-4407-A236-72A71CF602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73162" y="6121348"/>
              <a:ext cx="38100" cy="22225"/>
            </a:xfrm>
            <a:custGeom>
              <a:avLst/>
              <a:gdLst>
                <a:gd name="T0" fmla="*/ 13 w 14"/>
                <a:gd name="T1" fmla="*/ 5 h 8"/>
                <a:gd name="T2" fmla="*/ 14 w 14"/>
                <a:gd name="T3" fmla="*/ 4 h 8"/>
                <a:gd name="T4" fmla="*/ 13 w 14"/>
                <a:gd name="T5" fmla="*/ 4 h 8"/>
                <a:gd name="T6" fmla="*/ 12 w 14"/>
                <a:gd name="T7" fmla="*/ 5 h 8"/>
                <a:gd name="T8" fmla="*/ 11 w 14"/>
                <a:gd name="T9" fmla="*/ 6 h 8"/>
                <a:gd name="T10" fmla="*/ 8 w 14"/>
                <a:gd name="T11" fmla="*/ 7 h 8"/>
                <a:gd name="T12" fmla="*/ 4 w 14"/>
                <a:gd name="T13" fmla="*/ 6 h 8"/>
                <a:gd name="T14" fmla="*/ 11 w 14"/>
                <a:gd name="T15" fmla="*/ 2 h 8"/>
                <a:gd name="T16" fmla="*/ 10 w 14"/>
                <a:gd name="T17" fmla="*/ 1 h 8"/>
                <a:gd name="T18" fmla="*/ 6 w 14"/>
                <a:gd name="T19" fmla="*/ 0 h 8"/>
                <a:gd name="T20" fmla="*/ 2 w 14"/>
                <a:gd name="T21" fmla="*/ 1 h 8"/>
                <a:gd name="T22" fmla="*/ 1 w 14"/>
                <a:gd name="T23" fmla="*/ 3 h 8"/>
                <a:gd name="T24" fmla="*/ 3 w 14"/>
                <a:gd name="T25" fmla="*/ 6 h 8"/>
                <a:gd name="T26" fmla="*/ 8 w 14"/>
                <a:gd name="T27" fmla="*/ 7 h 8"/>
                <a:gd name="T28" fmla="*/ 12 w 14"/>
                <a:gd name="T29" fmla="*/ 6 h 8"/>
                <a:gd name="T30" fmla="*/ 13 w 14"/>
                <a:gd name="T31" fmla="*/ 5 h 8"/>
                <a:gd name="T32" fmla="*/ 6 w 14"/>
                <a:gd name="T33" fmla="*/ 1 h 8"/>
                <a:gd name="T34" fmla="*/ 9 w 14"/>
                <a:gd name="T35" fmla="*/ 2 h 8"/>
                <a:gd name="T36" fmla="*/ 3 w 14"/>
                <a:gd name="T37" fmla="*/ 5 h 8"/>
                <a:gd name="T38" fmla="*/ 2 w 14"/>
                <a:gd name="T39" fmla="*/ 3 h 8"/>
                <a:gd name="T40" fmla="*/ 3 w 14"/>
                <a:gd name="T41" fmla="*/ 1 h 8"/>
                <a:gd name="T42" fmla="*/ 6 w 14"/>
                <a:gd name="T4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8">
                  <a:moveTo>
                    <a:pt x="13" y="5"/>
                  </a:moveTo>
                  <a:cubicBezTo>
                    <a:pt x="14" y="5"/>
                    <a:pt x="14" y="5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5"/>
                    <a:pt x="12" y="5"/>
                  </a:cubicBezTo>
                  <a:cubicBezTo>
                    <a:pt x="12" y="5"/>
                    <a:pt x="12" y="6"/>
                    <a:pt x="11" y="6"/>
                  </a:cubicBezTo>
                  <a:cubicBezTo>
                    <a:pt x="10" y="7"/>
                    <a:pt x="9" y="7"/>
                    <a:pt x="8" y="7"/>
                  </a:cubicBezTo>
                  <a:cubicBezTo>
                    <a:pt x="6" y="7"/>
                    <a:pt x="5" y="6"/>
                    <a:pt x="4" y="6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7" y="0"/>
                    <a:pt x="6" y="0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1" y="2"/>
                    <a:pt x="0" y="3"/>
                    <a:pt x="1" y="3"/>
                  </a:cubicBezTo>
                  <a:cubicBezTo>
                    <a:pt x="1" y="4"/>
                    <a:pt x="2" y="5"/>
                    <a:pt x="3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9" y="8"/>
                    <a:pt x="11" y="7"/>
                    <a:pt x="12" y="6"/>
                  </a:cubicBezTo>
                  <a:cubicBezTo>
                    <a:pt x="12" y="6"/>
                    <a:pt x="13" y="6"/>
                    <a:pt x="13" y="5"/>
                  </a:cubicBezTo>
                  <a:close/>
                  <a:moveTo>
                    <a:pt x="6" y="1"/>
                  </a:moveTo>
                  <a:cubicBezTo>
                    <a:pt x="7" y="1"/>
                    <a:pt x="8" y="1"/>
                    <a:pt x="9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4" name="Freeform 137">
              <a:extLst>
                <a:ext uri="{FF2B5EF4-FFF2-40B4-BE49-F238E27FC236}">
                  <a16:creationId xmlns:a16="http://schemas.microsoft.com/office/drawing/2014/main" xmlns="" id="{B99F913E-5A38-4154-8AFE-34D7F81992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95387" y="6103885"/>
              <a:ext cx="41275" cy="31750"/>
            </a:xfrm>
            <a:custGeom>
              <a:avLst/>
              <a:gdLst>
                <a:gd name="T0" fmla="*/ 15 w 15"/>
                <a:gd name="T1" fmla="*/ 4 h 11"/>
                <a:gd name="T2" fmla="*/ 13 w 15"/>
                <a:gd name="T3" fmla="*/ 2 h 11"/>
                <a:gd name="T4" fmla="*/ 8 w 15"/>
                <a:gd name="T5" fmla="*/ 0 h 11"/>
                <a:gd name="T6" fmla="*/ 4 w 15"/>
                <a:gd name="T7" fmla="*/ 1 h 11"/>
                <a:gd name="T8" fmla="*/ 3 w 15"/>
                <a:gd name="T9" fmla="*/ 4 h 11"/>
                <a:gd name="T10" fmla="*/ 3 w 15"/>
                <a:gd name="T11" fmla="*/ 4 h 11"/>
                <a:gd name="T12" fmla="*/ 1 w 15"/>
                <a:gd name="T13" fmla="*/ 3 h 11"/>
                <a:gd name="T14" fmla="*/ 0 w 15"/>
                <a:gd name="T15" fmla="*/ 4 h 11"/>
                <a:gd name="T16" fmla="*/ 14 w 15"/>
                <a:gd name="T17" fmla="*/ 11 h 11"/>
                <a:gd name="T18" fmla="*/ 15 w 15"/>
                <a:gd name="T19" fmla="*/ 11 h 11"/>
                <a:gd name="T20" fmla="*/ 11 w 15"/>
                <a:gd name="T21" fmla="*/ 9 h 11"/>
                <a:gd name="T22" fmla="*/ 10 w 15"/>
                <a:gd name="T23" fmla="*/ 8 h 11"/>
                <a:gd name="T24" fmla="*/ 9 w 15"/>
                <a:gd name="T25" fmla="*/ 8 h 11"/>
                <a:gd name="T26" fmla="*/ 9 w 15"/>
                <a:gd name="T27" fmla="*/ 8 h 11"/>
                <a:gd name="T28" fmla="*/ 14 w 15"/>
                <a:gd name="T29" fmla="*/ 7 h 11"/>
                <a:gd name="T30" fmla="*/ 15 w 15"/>
                <a:gd name="T31" fmla="*/ 4 h 11"/>
                <a:gd name="T32" fmla="*/ 10 w 15"/>
                <a:gd name="T33" fmla="*/ 7 h 11"/>
                <a:gd name="T34" fmla="*/ 6 w 15"/>
                <a:gd name="T35" fmla="*/ 6 h 11"/>
                <a:gd name="T36" fmla="*/ 6 w 15"/>
                <a:gd name="T37" fmla="*/ 6 h 11"/>
                <a:gd name="T38" fmla="*/ 3 w 15"/>
                <a:gd name="T39" fmla="*/ 4 h 11"/>
                <a:gd name="T40" fmla="*/ 5 w 15"/>
                <a:gd name="T41" fmla="*/ 2 h 11"/>
                <a:gd name="T42" fmla="*/ 12 w 15"/>
                <a:gd name="T43" fmla="*/ 2 h 11"/>
                <a:gd name="T44" fmla="*/ 14 w 15"/>
                <a:gd name="T45" fmla="*/ 4 h 11"/>
                <a:gd name="T46" fmla="*/ 13 w 15"/>
                <a:gd name="T47" fmla="*/ 6 h 11"/>
                <a:gd name="T48" fmla="*/ 10 w 15"/>
                <a:gd name="T4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1">
                  <a:moveTo>
                    <a:pt x="15" y="4"/>
                  </a:moveTo>
                  <a:cubicBezTo>
                    <a:pt x="15" y="4"/>
                    <a:pt x="14" y="3"/>
                    <a:pt x="13" y="2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7" y="0"/>
                    <a:pt x="5" y="1"/>
                    <a:pt x="4" y="1"/>
                  </a:cubicBezTo>
                  <a:cubicBezTo>
                    <a:pt x="3" y="2"/>
                    <a:pt x="2" y="3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1" y="8"/>
                    <a:pt x="12" y="8"/>
                    <a:pt x="14" y="7"/>
                  </a:cubicBezTo>
                  <a:cubicBezTo>
                    <a:pt x="15" y="6"/>
                    <a:pt x="15" y="5"/>
                    <a:pt x="15" y="4"/>
                  </a:cubicBezTo>
                  <a:close/>
                  <a:moveTo>
                    <a:pt x="10" y="7"/>
                  </a:moveTo>
                  <a:cubicBezTo>
                    <a:pt x="9" y="7"/>
                    <a:pt x="7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4" y="5"/>
                    <a:pt x="4" y="4"/>
                    <a:pt x="3" y="4"/>
                  </a:cubicBezTo>
                  <a:cubicBezTo>
                    <a:pt x="3" y="3"/>
                    <a:pt x="4" y="2"/>
                    <a:pt x="5" y="2"/>
                  </a:cubicBezTo>
                  <a:cubicBezTo>
                    <a:pt x="7" y="1"/>
                    <a:pt x="9" y="1"/>
                    <a:pt x="12" y="2"/>
                  </a:cubicBezTo>
                  <a:cubicBezTo>
                    <a:pt x="13" y="3"/>
                    <a:pt x="14" y="4"/>
                    <a:pt x="14" y="4"/>
                  </a:cubicBezTo>
                  <a:cubicBezTo>
                    <a:pt x="14" y="5"/>
                    <a:pt x="14" y="6"/>
                    <a:pt x="13" y="6"/>
                  </a:cubicBezTo>
                  <a:cubicBezTo>
                    <a:pt x="12" y="7"/>
                    <a:pt x="11" y="7"/>
                    <a:pt x="10" y="7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5" name="Freeform 138">
              <a:extLst>
                <a:ext uri="{FF2B5EF4-FFF2-40B4-BE49-F238E27FC236}">
                  <a16:creationId xmlns:a16="http://schemas.microsoft.com/office/drawing/2014/main" xmlns="" id="{F2E6E738-7A05-43E8-AED8-B33168638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19199" y="6092773"/>
              <a:ext cx="41275" cy="17463"/>
            </a:xfrm>
            <a:custGeom>
              <a:avLst/>
              <a:gdLst>
                <a:gd name="T0" fmla="*/ 11 w 15"/>
                <a:gd name="T1" fmla="*/ 6 h 6"/>
                <a:gd name="T2" fmla="*/ 9 w 15"/>
                <a:gd name="T3" fmla="*/ 5 h 6"/>
                <a:gd name="T4" fmla="*/ 3 w 15"/>
                <a:gd name="T5" fmla="*/ 2 h 6"/>
                <a:gd name="T6" fmla="*/ 6 w 15"/>
                <a:gd name="T7" fmla="*/ 0 h 6"/>
                <a:gd name="T8" fmla="*/ 5 w 15"/>
                <a:gd name="T9" fmla="*/ 0 h 6"/>
                <a:gd name="T10" fmla="*/ 3 w 15"/>
                <a:gd name="T11" fmla="*/ 1 h 6"/>
                <a:gd name="T12" fmla="*/ 0 w 15"/>
                <a:gd name="T13" fmla="*/ 0 h 6"/>
                <a:gd name="T14" fmla="*/ 0 w 15"/>
                <a:gd name="T15" fmla="*/ 0 h 6"/>
                <a:gd name="T16" fmla="*/ 2 w 15"/>
                <a:gd name="T17" fmla="*/ 2 h 6"/>
                <a:gd name="T18" fmla="*/ 1 w 15"/>
                <a:gd name="T19" fmla="*/ 3 h 6"/>
                <a:gd name="T20" fmla="*/ 1 w 15"/>
                <a:gd name="T21" fmla="*/ 3 h 6"/>
                <a:gd name="T22" fmla="*/ 2 w 15"/>
                <a:gd name="T23" fmla="*/ 2 h 6"/>
                <a:gd name="T24" fmla="*/ 8 w 15"/>
                <a:gd name="T25" fmla="*/ 5 h 6"/>
                <a:gd name="T26" fmla="*/ 11 w 15"/>
                <a:gd name="T27" fmla="*/ 6 h 6"/>
                <a:gd name="T28" fmla="*/ 13 w 15"/>
                <a:gd name="T29" fmla="*/ 6 h 6"/>
                <a:gd name="T30" fmla="*/ 15 w 15"/>
                <a:gd name="T31" fmla="*/ 5 h 6"/>
                <a:gd name="T32" fmla="*/ 14 w 15"/>
                <a:gd name="T33" fmla="*/ 4 h 6"/>
                <a:gd name="T34" fmla="*/ 13 w 15"/>
                <a:gd name="T35" fmla="*/ 5 h 6"/>
                <a:gd name="T36" fmla="*/ 11 w 15"/>
                <a:gd name="T3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6">
                  <a:moveTo>
                    <a:pt x="11" y="6"/>
                  </a:moveTo>
                  <a:cubicBezTo>
                    <a:pt x="10" y="6"/>
                    <a:pt x="10" y="5"/>
                    <a:pt x="9" y="5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6"/>
                    <a:pt x="10" y="6"/>
                    <a:pt x="11" y="6"/>
                  </a:cubicBezTo>
                  <a:cubicBezTo>
                    <a:pt x="12" y="6"/>
                    <a:pt x="13" y="6"/>
                    <a:pt x="13" y="6"/>
                  </a:cubicBezTo>
                  <a:cubicBezTo>
                    <a:pt x="14" y="5"/>
                    <a:pt x="14" y="5"/>
                    <a:pt x="15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2" y="6"/>
                    <a:pt x="12" y="6"/>
                    <a:pt x="11" y="6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6" name="Freeform 139">
              <a:extLst>
                <a:ext uri="{FF2B5EF4-FFF2-40B4-BE49-F238E27FC236}">
                  <a16:creationId xmlns:a16="http://schemas.microsoft.com/office/drawing/2014/main" xmlns="" id="{5E6DAEA7-AE37-474D-AA39-1BBD41860C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444599" y="6080073"/>
              <a:ext cx="38100" cy="22225"/>
            </a:xfrm>
            <a:custGeom>
              <a:avLst/>
              <a:gdLst>
                <a:gd name="T0" fmla="*/ 13 w 14"/>
                <a:gd name="T1" fmla="*/ 6 h 8"/>
                <a:gd name="T2" fmla="*/ 14 w 14"/>
                <a:gd name="T3" fmla="*/ 5 h 8"/>
                <a:gd name="T4" fmla="*/ 13 w 14"/>
                <a:gd name="T5" fmla="*/ 4 h 8"/>
                <a:gd name="T6" fmla="*/ 12 w 14"/>
                <a:gd name="T7" fmla="*/ 5 h 8"/>
                <a:gd name="T8" fmla="*/ 11 w 14"/>
                <a:gd name="T9" fmla="*/ 6 h 8"/>
                <a:gd name="T10" fmla="*/ 7 w 14"/>
                <a:gd name="T11" fmla="*/ 7 h 8"/>
                <a:gd name="T12" fmla="*/ 4 w 14"/>
                <a:gd name="T13" fmla="*/ 6 h 8"/>
                <a:gd name="T14" fmla="*/ 10 w 14"/>
                <a:gd name="T15" fmla="*/ 2 h 8"/>
                <a:gd name="T16" fmla="*/ 9 w 14"/>
                <a:gd name="T17" fmla="*/ 2 h 8"/>
                <a:gd name="T18" fmla="*/ 5 w 14"/>
                <a:gd name="T19" fmla="*/ 0 h 8"/>
                <a:gd name="T20" fmla="*/ 2 w 14"/>
                <a:gd name="T21" fmla="*/ 1 h 8"/>
                <a:gd name="T22" fmla="*/ 0 w 14"/>
                <a:gd name="T23" fmla="*/ 4 h 8"/>
                <a:gd name="T24" fmla="*/ 3 w 14"/>
                <a:gd name="T25" fmla="*/ 6 h 8"/>
                <a:gd name="T26" fmla="*/ 7 w 14"/>
                <a:gd name="T27" fmla="*/ 8 h 8"/>
                <a:gd name="T28" fmla="*/ 12 w 14"/>
                <a:gd name="T29" fmla="*/ 7 h 8"/>
                <a:gd name="T30" fmla="*/ 13 w 14"/>
                <a:gd name="T31" fmla="*/ 6 h 8"/>
                <a:gd name="T32" fmla="*/ 5 w 14"/>
                <a:gd name="T33" fmla="*/ 1 h 8"/>
                <a:gd name="T34" fmla="*/ 9 w 14"/>
                <a:gd name="T35" fmla="*/ 2 h 8"/>
                <a:gd name="T36" fmla="*/ 3 w 14"/>
                <a:gd name="T37" fmla="*/ 5 h 8"/>
                <a:gd name="T38" fmla="*/ 1 w 14"/>
                <a:gd name="T39" fmla="*/ 3 h 8"/>
                <a:gd name="T40" fmla="*/ 3 w 14"/>
                <a:gd name="T41" fmla="*/ 2 h 8"/>
                <a:gd name="T42" fmla="*/ 5 w 14"/>
                <a:gd name="T4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8">
                  <a:moveTo>
                    <a:pt x="13" y="6"/>
                  </a:moveTo>
                  <a:cubicBezTo>
                    <a:pt x="13" y="5"/>
                    <a:pt x="14" y="5"/>
                    <a:pt x="14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10" y="7"/>
                    <a:pt x="9" y="7"/>
                    <a:pt x="7" y="7"/>
                  </a:cubicBezTo>
                  <a:cubicBezTo>
                    <a:pt x="6" y="7"/>
                    <a:pt x="5" y="7"/>
                    <a:pt x="4" y="6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7" y="0"/>
                    <a:pt x="5" y="0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3" y="6"/>
                  </a:cubicBezTo>
                  <a:cubicBezTo>
                    <a:pt x="4" y="7"/>
                    <a:pt x="6" y="8"/>
                    <a:pt x="7" y="8"/>
                  </a:cubicBezTo>
                  <a:cubicBezTo>
                    <a:pt x="9" y="8"/>
                    <a:pt x="10" y="7"/>
                    <a:pt x="12" y="7"/>
                  </a:cubicBezTo>
                  <a:cubicBezTo>
                    <a:pt x="12" y="6"/>
                    <a:pt x="13" y="6"/>
                    <a:pt x="13" y="6"/>
                  </a:cubicBezTo>
                  <a:close/>
                  <a:moveTo>
                    <a:pt x="5" y="1"/>
                  </a:moveTo>
                  <a:cubicBezTo>
                    <a:pt x="6" y="1"/>
                    <a:pt x="7" y="1"/>
                    <a:pt x="9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1" y="4"/>
                    <a:pt x="1" y="3"/>
                  </a:cubicBezTo>
                  <a:cubicBezTo>
                    <a:pt x="1" y="3"/>
                    <a:pt x="2" y="2"/>
                    <a:pt x="3" y="2"/>
                  </a:cubicBezTo>
                  <a:cubicBezTo>
                    <a:pt x="3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7" name="Freeform 140">
              <a:extLst>
                <a:ext uri="{FF2B5EF4-FFF2-40B4-BE49-F238E27FC236}">
                  <a16:creationId xmlns:a16="http://schemas.microsoft.com/office/drawing/2014/main" xmlns="" id="{37778E2F-5284-4580-B4B7-736A0B6D92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66824" y="6054673"/>
              <a:ext cx="57150" cy="33338"/>
            </a:xfrm>
            <a:custGeom>
              <a:avLst/>
              <a:gdLst>
                <a:gd name="T0" fmla="*/ 21 w 21"/>
                <a:gd name="T1" fmla="*/ 5 h 12"/>
                <a:gd name="T2" fmla="*/ 15 w 21"/>
                <a:gd name="T3" fmla="*/ 2 h 12"/>
                <a:gd name="T4" fmla="*/ 12 w 21"/>
                <a:gd name="T5" fmla="*/ 1 h 12"/>
                <a:gd name="T6" fmla="*/ 9 w 21"/>
                <a:gd name="T7" fmla="*/ 1 h 12"/>
                <a:gd name="T8" fmla="*/ 8 w 21"/>
                <a:gd name="T9" fmla="*/ 3 h 12"/>
                <a:gd name="T10" fmla="*/ 8 w 21"/>
                <a:gd name="T11" fmla="*/ 4 h 12"/>
                <a:gd name="T12" fmla="*/ 8 w 21"/>
                <a:gd name="T13" fmla="*/ 4 h 12"/>
                <a:gd name="T14" fmla="*/ 3 w 21"/>
                <a:gd name="T15" fmla="*/ 5 h 12"/>
                <a:gd name="T16" fmla="*/ 2 w 21"/>
                <a:gd name="T17" fmla="*/ 6 h 12"/>
                <a:gd name="T18" fmla="*/ 2 w 21"/>
                <a:gd name="T19" fmla="*/ 7 h 12"/>
                <a:gd name="T20" fmla="*/ 2 w 21"/>
                <a:gd name="T21" fmla="*/ 7 h 12"/>
                <a:gd name="T22" fmla="*/ 1 w 21"/>
                <a:gd name="T23" fmla="*/ 6 h 12"/>
                <a:gd name="T24" fmla="*/ 0 w 21"/>
                <a:gd name="T25" fmla="*/ 7 h 12"/>
                <a:gd name="T26" fmla="*/ 9 w 21"/>
                <a:gd name="T27" fmla="*/ 12 h 12"/>
                <a:gd name="T28" fmla="*/ 10 w 21"/>
                <a:gd name="T29" fmla="*/ 12 h 12"/>
                <a:gd name="T30" fmla="*/ 5 w 21"/>
                <a:gd name="T31" fmla="*/ 9 h 12"/>
                <a:gd name="T32" fmla="*/ 3 w 21"/>
                <a:gd name="T33" fmla="*/ 7 h 12"/>
                <a:gd name="T34" fmla="*/ 4 w 21"/>
                <a:gd name="T35" fmla="*/ 5 h 12"/>
                <a:gd name="T36" fmla="*/ 9 w 21"/>
                <a:gd name="T37" fmla="*/ 5 h 12"/>
                <a:gd name="T38" fmla="*/ 15 w 21"/>
                <a:gd name="T39" fmla="*/ 9 h 12"/>
                <a:gd name="T40" fmla="*/ 16 w 21"/>
                <a:gd name="T41" fmla="*/ 8 h 12"/>
                <a:gd name="T42" fmla="*/ 10 w 21"/>
                <a:gd name="T43" fmla="*/ 5 h 12"/>
                <a:gd name="T44" fmla="*/ 9 w 21"/>
                <a:gd name="T45" fmla="*/ 3 h 12"/>
                <a:gd name="T46" fmla="*/ 10 w 21"/>
                <a:gd name="T47" fmla="*/ 2 h 12"/>
                <a:gd name="T48" fmla="*/ 12 w 21"/>
                <a:gd name="T49" fmla="*/ 1 h 12"/>
                <a:gd name="T50" fmla="*/ 15 w 21"/>
                <a:gd name="T51" fmla="*/ 2 h 12"/>
                <a:gd name="T52" fmla="*/ 21 w 21"/>
                <a:gd name="T53" fmla="*/ 6 h 12"/>
                <a:gd name="T54" fmla="*/ 21 w 21"/>
                <a:gd name="T5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" h="12">
                  <a:moveTo>
                    <a:pt x="21" y="5"/>
                  </a:moveTo>
                  <a:cubicBezTo>
                    <a:pt x="15" y="2"/>
                    <a:pt x="15" y="2"/>
                    <a:pt x="15" y="2"/>
                  </a:cubicBezTo>
                  <a:cubicBezTo>
                    <a:pt x="14" y="1"/>
                    <a:pt x="13" y="1"/>
                    <a:pt x="12" y="1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2"/>
                    <a:pt x="8" y="2"/>
                    <a:pt x="8" y="3"/>
                  </a:cubicBezTo>
                  <a:cubicBezTo>
                    <a:pt x="8" y="3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5" y="4"/>
                    <a:pt x="3" y="5"/>
                  </a:cubicBezTo>
                  <a:cubicBezTo>
                    <a:pt x="3" y="5"/>
                    <a:pt x="2" y="5"/>
                    <a:pt x="2" y="6"/>
                  </a:cubicBezTo>
                  <a:cubicBezTo>
                    <a:pt x="2" y="6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8"/>
                    <a:pt x="3" y="7"/>
                    <a:pt x="3" y="7"/>
                  </a:cubicBezTo>
                  <a:cubicBezTo>
                    <a:pt x="3" y="6"/>
                    <a:pt x="3" y="6"/>
                    <a:pt x="4" y="5"/>
                  </a:cubicBezTo>
                  <a:cubicBezTo>
                    <a:pt x="6" y="4"/>
                    <a:pt x="7" y="4"/>
                    <a:pt x="9" y="5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5"/>
                    <a:pt x="9" y="4"/>
                    <a:pt x="9" y="3"/>
                  </a:cubicBezTo>
                  <a:cubicBezTo>
                    <a:pt x="9" y="3"/>
                    <a:pt x="9" y="2"/>
                    <a:pt x="10" y="2"/>
                  </a:cubicBezTo>
                  <a:cubicBezTo>
                    <a:pt x="11" y="1"/>
                    <a:pt x="11" y="1"/>
                    <a:pt x="12" y="1"/>
                  </a:cubicBezTo>
                  <a:cubicBezTo>
                    <a:pt x="13" y="1"/>
                    <a:pt x="14" y="2"/>
                    <a:pt x="15" y="2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5"/>
                    <a:pt x="21" y="5"/>
                    <a:pt x="21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8" name="Freeform 141">
              <a:extLst>
                <a:ext uri="{FF2B5EF4-FFF2-40B4-BE49-F238E27FC236}">
                  <a16:creationId xmlns:a16="http://schemas.microsoft.com/office/drawing/2014/main" xmlns="" id="{B195BC14-4BBB-4681-9720-92D2E5FFFF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496987" y="6040385"/>
              <a:ext cx="52388" cy="22225"/>
            </a:xfrm>
            <a:custGeom>
              <a:avLst/>
              <a:gdLst>
                <a:gd name="T0" fmla="*/ 7 w 19"/>
                <a:gd name="T1" fmla="*/ 2 h 8"/>
                <a:gd name="T2" fmla="*/ 7 w 19"/>
                <a:gd name="T3" fmla="*/ 3 h 8"/>
                <a:gd name="T4" fmla="*/ 6 w 19"/>
                <a:gd name="T5" fmla="*/ 3 h 8"/>
                <a:gd name="T6" fmla="*/ 6 w 19"/>
                <a:gd name="T7" fmla="*/ 3 h 8"/>
                <a:gd name="T8" fmla="*/ 4 w 19"/>
                <a:gd name="T9" fmla="*/ 2 h 8"/>
                <a:gd name="T10" fmla="*/ 1 w 19"/>
                <a:gd name="T11" fmla="*/ 0 h 8"/>
                <a:gd name="T12" fmla="*/ 0 w 19"/>
                <a:gd name="T13" fmla="*/ 1 h 8"/>
                <a:gd name="T14" fmla="*/ 13 w 19"/>
                <a:gd name="T15" fmla="*/ 8 h 8"/>
                <a:gd name="T16" fmla="*/ 14 w 19"/>
                <a:gd name="T17" fmla="*/ 8 h 8"/>
                <a:gd name="T18" fmla="*/ 13 w 19"/>
                <a:gd name="T19" fmla="*/ 7 h 8"/>
                <a:gd name="T20" fmla="*/ 13 w 19"/>
                <a:gd name="T21" fmla="*/ 7 h 8"/>
                <a:gd name="T22" fmla="*/ 15 w 19"/>
                <a:gd name="T23" fmla="*/ 7 h 8"/>
                <a:gd name="T24" fmla="*/ 17 w 19"/>
                <a:gd name="T25" fmla="*/ 6 h 8"/>
                <a:gd name="T26" fmla="*/ 19 w 19"/>
                <a:gd name="T27" fmla="*/ 4 h 8"/>
                <a:gd name="T28" fmla="*/ 17 w 19"/>
                <a:gd name="T29" fmla="*/ 1 h 8"/>
                <a:gd name="T30" fmla="*/ 12 w 19"/>
                <a:gd name="T31" fmla="*/ 0 h 8"/>
                <a:gd name="T32" fmla="*/ 8 w 19"/>
                <a:gd name="T33" fmla="*/ 1 h 8"/>
                <a:gd name="T34" fmla="*/ 7 w 19"/>
                <a:gd name="T35" fmla="*/ 2 h 8"/>
                <a:gd name="T36" fmla="*/ 16 w 19"/>
                <a:gd name="T37" fmla="*/ 2 h 8"/>
                <a:gd name="T38" fmla="*/ 18 w 19"/>
                <a:gd name="T39" fmla="*/ 4 h 8"/>
                <a:gd name="T40" fmla="*/ 17 w 19"/>
                <a:gd name="T41" fmla="*/ 6 h 8"/>
                <a:gd name="T42" fmla="*/ 14 w 19"/>
                <a:gd name="T43" fmla="*/ 7 h 8"/>
                <a:gd name="T44" fmla="*/ 10 w 19"/>
                <a:gd name="T45" fmla="*/ 5 h 8"/>
                <a:gd name="T46" fmla="*/ 10 w 19"/>
                <a:gd name="T47" fmla="*/ 5 h 8"/>
                <a:gd name="T48" fmla="*/ 7 w 19"/>
                <a:gd name="T49" fmla="*/ 3 h 8"/>
                <a:gd name="T50" fmla="*/ 9 w 19"/>
                <a:gd name="T51" fmla="*/ 1 h 8"/>
                <a:gd name="T52" fmla="*/ 16 w 19"/>
                <a:gd name="T53" fmla="*/ 2 h 8"/>
                <a:gd name="T54" fmla="*/ 16 w 19"/>
                <a:gd name="T5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" h="8">
                  <a:moveTo>
                    <a:pt x="7" y="2"/>
                  </a:moveTo>
                  <a:cubicBezTo>
                    <a:pt x="6" y="2"/>
                    <a:pt x="6" y="3"/>
                    <a:pt x="7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2"/>
                    <a:pt x="4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5" y="7"/>
                    <a:pt x="15" y="7"/>
                  </a:cubicBezTo>
                  <a:cubicBezTo>
                    <a:pt x="16" y="7"/>
                    <a:pt x="17" y="7"/>
                    <a:pt x="17" y="6"/>
                  </a:cubicBezTo>
                  <a:cubicBezTo>
                    <a:pt x="19" y="5"/>
                    <a:pt x="19" y="5"/>
                    <a:pt x="19" y="4"/>
                  </a:cubicBezTo>
                  <a:cubicBezTo>
                    <a:pt x="19" y="3"/>
                    <a:pt x="18" y="2"/>
                    <a:pt x="17" y="1"/>
                  </a:cubicBezTo>
                  <a:cubicBezTo>
                    <a:pt x="15" y="0"/>
                    <a:pt x="14" y="0"/>
                    <a:pt x="12" y="0"/>
                  </a:cubicBezTo>
                  <a:cubicBezTo>
                    <a:pt x="11" y="0"/>
                    <a:pt x="9" y="0"/>
                    <a:pt x="8" y="1"/>
                  </a:cubicBezTo>
                  <a:cubicBezTo>
                    <a:pt x="7" y="1"/>
                    <a:pt x="7" y="1"/>
                    <a:pt x="7" y="2"/>
                  </a:cubicBezTo>
                  <a:close/>
                  <a:moveTo>
                    <a:pt x="16" y="2"/>
                  </a:moveTo>
                  <a:cubicBezTo>
                    <a:pt x="17" y="2"/>
                    <a:pt x="18" y="3"/>
                    <a:pt x="18" y="4"/>
                  </a:cubicBezTo>
                  <a:cubicBezTo>
                    <a:pt x="18" y="5"/>
                    <a:pt x="18" y="5"/>
                    <a:pt x="17" y="6"/>
                  </a:cubicBezTo>
                  <a:cubicBezTo>
                    <a:pt x="16" y="6"/>
                    <a:pt x="15" y="7"/>
                    <a:pt x="14" y="7"/>
                  </a:cubicBezTo>
                  <a:cubicBezTo>
                    <a:pt x="12" y="6"/>
                    <a:pt x="11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7" y="4"/>
                    <a:pt x="7" y="3"/>
                  </a:cubicBezTo>
                  <a:cubicBezTo>
                    <a:pt x="7" y="2"/>
                    <a:pt x="8" y="2"/>
                    <a:pt x="9" y="1"/>
                  </a:cubicBezTo>
                  <a:cubicBezTo>
                    <a:pt x="11" y="0"/>
                    <a:pt x="13" y="0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9" name="Freeform 142">
              <a:extLst>
                <a:ext uri="{FF2B5EF4-FFF2-40B4-BE49-F238E27FC236}">
                  <a16:creationId xmlns:a16="http://schemas.microsoft.com/office/drawing/2014/main" xmlns="" id="{75432A19-38D0-4C64-9282-71D8204C4D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41437" y="6024510"/>
              <a:ext cx="38100" cy="19050"/>
            </a:xfrm>
            <a:custGeom>
              <a:avLst/>
              <a:gdLst>
                <a:gd name="T0" fmla="*/ 13 w 14"/>
                <a:gd name="T1" fmla="*/ 5 h 7"/>
                <a:gd name="T2" fmla="*/ 14 w 14"/>
                <a:gd name="T3" fmla="*/ 4 h 7"/>
                <a:gd name="T4" fmla="*/ 13 w 14"/>
                <a:gd name="T5" fmla="*/ 4 h 7"/>
                <a:gd name="T6" fmla="*/ 12 w 14"/>
                <a:gd name="T7" fmla="*/ 5 h 7"/>
                <a:gd name="T8" fmla="*/ 11 w 14"/>
                <a:gd name="T9" fmla="*/ 6 h 7"/>
                <a:gd name="T10" fmla="*/ 7 w 14"/>
                <a:gd name="T11" fmla="*/ 7 h 7"/>
                <a:gd name="T12" fmla="*/ 4 w 14"/>
                <a:gd name="T13" fmla="*/ 6 h 7"/>
                <a:gd name="T14" fmla="*/ 10 w 14"/>
                <a:gd name="T15" fmla="*/ 2 h 7"/>
                <a:gd name="T16" fmla="*/ 10 w 14"/>
                <a:gd name="T17" fmla="*/ 1 h 7"/>
                <a:gd name="T18" fmla="*/ 6 w 14"/>
                <a:gd name="T19" fmla="*/ 0 h 7"/>
                <a:gd name="T20" fmla="*/ 2 w 14"/>
                <a:gd name="T21" fmla="*/ 1 h 7"/>
                <a:gd name="T22" fmla="*/ 0 w 14"/>
                <a:gd name="T23" fmla="*/ 3 h 7"/>
                <a:gd name="T24" fmla="*/ 3 w 14"/>
                <a:gd name="T25" fmla="*/ 6 h 7"/>
                <a:gd name="T26" fmla="*/ 7 w 14"/>
                <a:gd name="T27" fmla="*/ 7 h 7"/>
                <a:gd name="T28" fmla="*/ 12 w 14"/>
                <a:gd name="T29" fmla="*/ 6 h 7"/>
                <a:gd name="T30" fmla="*/ 13 w 14"/>
                <a:gd name="T31" fmla="*/ 5 h 7"/>
                <a:gd name="T32" fmla="*/ 5 w 14"/>
                <a:gd name="T33" fmla="*/ 1 h 7"/>
                <a:gd name="T34" fmla="*/ 9 w 14"/>
                <a:gd name="T35" fmla="*/ 2 h 7"/>
                <a:gd name="T36" fmla="*/ 3 w 14"/>
                <a:gd name="T37" fmla="*/ 5 h 7"/>
                <a:gd name="T38" fmla="*/ 1 w 14"/>
                <a:gd name="T39" fmla="*/ 3 h 7"/>
                <a:gd name="T40" fmla="*/ 3 w 14"/>
                <a:gd name="T41" fmla="*/ 1 h 7"/>
                <a:gd name="T42" fmla="*/ 5 w 14"/>
                <a:gd name="T4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7">
                  <a:moveTo>
                    <a:pt x="13" y="5"/>
                  </a:moveTo>
                  <a:cubicBezTo>
                    <a:pt x="13" y="5"/>
                    <a:pt x="14" y="5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5"/>
                    <a:pt x="11" y="6"/>
                    <a:pt x="11" y="6"/>
                  </a:cubicBezTo>
                  <a:cubicBezTo>
                    <a:pt x="10" y="6"/>
                    <a:pt x="9" y="7"/>
                    <a:pt x="7" y="7"/>
                  </a:cubicBezTo>
                  <a:cubicBezTo>
                    <a:pt x="6" y="7"/>
                    <a:pt x="5" y="6"/>
                    <a:pt x="4" y="6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0" y="4"/>
                    <a:pt x="1" y="5"/>
                    <a:pt x="3" y="6"/>
                  </a:cubicBezTo>
                  <a:cubicBezTo>
                    <a:pt x="4" y="7"/>
                    <a:pt x="6" y="7"/>
                    <a:pt x="7" y="7"/>
                  </a:cubicBezTo>
                  <a:cubicBezTo>
                    <a:pt x="9" y="7"/>
                    <a:pt x="10" y="7"/>
                    <a:pt x="12" y="6"/>
                  </a:cubicBezTo>
                  <a:cubicBezTo>
                    <a:pt x="12" y="6"/>
                    <a:pt x="13" y="6"/>
                    <a:pt x="13" y="5"/>
                  </a:cubicBezTo>
                  <a:close/>
                  <a:moveTo>
                    <a:pt x="5" y="1"/>
                  </a:moveTo>
                  <a:cubicBezTo>
                    <a:pt x="7" y="1"/>
                    <a:pt x="8" y="1"/>
                    <a:pt x="9" y="2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1" y="4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3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0" name="Freeform 143">
              <a:extLst>
                <a:ext uri="{FF2B5EF4-FFF2-40B4-BE49-F238E27FC236}">
                  <a16:creationId xmlns:a16="http://schemas.microsoft.com/office/drawing/2014/main" xmlns="" id="{A9705377-FE03-40FA-89A9-A9AC2A125A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63662" y="6010223"/>
              <a:ext cx="26988" cy="22225"/>
            </a:xfrm>
            <a:custGeom>
              <a:avLst/>
              <a:gdLst>
                <a:gd name="T0" fmla="*/ 2 w 10"/>
                <a:gd name="T1" fmla="*/ 2 h 8"/>
                <a:gd name="T2" fmla="*/ 3 w 10"/>
                <a:gd name="T3" fmla="*/ 3 h 8"/>
                <a:gd name="T4" fmla="*/ 3 w 10"/>
                <a:gd name="T5" fmla="*/ 3 h 8"/>
                <a:gd name="T6" fmla="*/ 1 w 10"/>
                <a:gd name="T7" fmla="*/ 2 h 8"/>
                <a:gd name="T8" fmla="*/ 0 w 10"/>
                <a:gd name="T9" fmla="*/ 3 h 8"/>
                <a:gd name="T10" fmla="*/ 9 w 10"/>
                <a:gd name="T11" fmla="*/ 8 h 8"/>
                <a:gd name="T12" fmla="*/ 10 w 10"/>
                <a:gd name="T13" fmla="*/ 7 h 8"/>
                <a:gd name="T14" fmla="*/ 5 w 10"/>
                <a:gd name="T15" fmla="*/ 4 h 8"/>
                <a:gd name="T16" fmla="*/ 3 w 10"/>
                <a:gd name="T17" fmla="*/ 3 h 8"/>
                <a:gd name="T18" fmla="*/ 4 w 10"/>
                <a:gd name="T19" fmla="*/ 1 h 8"/>
                <a:gd name="T20" fmla="*/ 6 w 10"/>
                <a:gd name="T21" fmla="*/ 0 h 8"/>
                <a:gd name="T22" fmla="*/ 5 w 10"/>
                <a:gd name="T23" fmla="*/ 0 h 8"/>
                <a:gd name="T24" fmla="*/ 4 w 10"/>
                <a:gd name="T25" fmla="*/ 0 h 8"/>
                <a:gd name="T26" fmla="*/ 2 w 10"/>
                <a:gd name="T2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8">
                  <a:moveTo>
                    <a:pt x="2" y="2"/>
                  </a:moveTo>
                  <a:cubicBezTo>
                    <a:pt x="2" y="2"/>
                    <a:pt x="2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3" y="3"/>
                    <a:pt x="3" y="3"/>
                  </a:cubicBezTo>
                  <a:cubicBezTo>
                    <a:pt x="3" y="2"/>
                    <a:pt x="3" y="1"/>
                    <a:pt x="4" y="1"/>
                  </a:cubicBezTo>
                  <a:cubicBezTo>
                    <a:pt x="5" y="1"/>
                    <a:pt x="5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1" name="Freeform 144">
              <a:extLst>
                <a:ext uri="{FF2B5EF4-FFF2-40B4-BE49-F238E27FC236}">
                  <a16:creationId xmlns:a16="http://schemas.microsoft.com/office/drawing/2014/main" xmlns="" id="{A778012C-2F4C-4377-BF47-A3C7DA8AC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93824" y="5987998"/>
              <a:ext cx="38100" cy="19050"/>
            </a:xfrm>
            <a:custGeom>
              <a:avLst/>
              <a:gdLst>
                <a:gd name="T0" fmla="*/ 1 w 14"/>
                <a:gd name="T1" fmla="*/ 0 h 7"/>
                <a:gd name="T2" fmla="*/ 1 w 14"/>
                <a:gd name="T3" fmla="*/ 0 h 7"/>
                <a:gd name="T4" fmla="*/ 0 w 14"/>
                <a:gd name="T5" fmla="*/ 4 h 7"/>
                <a:gd name="T6" fmla="*/ 1 w 14"/>
                <a:gd name="T7" fmla="*/ 4 h 7"/>
                <a:gd name="T8" fmla="*/ 1 w 14"/>
                <a:gd name="T9" fmla="*/ 1 h 7"/>
                <a:gd name="T10" fmla="*/ 1 w 14"/>
                <a:gd name="T11" fmla="*/ 1 h 7"/>
                <a:gd name="T12" fmla="*/ 4 w 14"/>
                <a:gd name="T13" fmla="*/ 2 h 7"/>
                <a:gd name="T14" fmla="*/ 13 w 14"/>
                <a:gd name="T15" fmla="*/ 7 h 7"/>
                <a:gd name="T16" fmla="*/ 14 w 14"/>
                <a:gd name="T17" fmla="*/ 7 h 7"/>
                <a:gd name="T18" fmla="*/ 1 w 1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7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3" y="2"/>
                    <a:pt x="4" y="2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2" name="Freeform 145">
              <a:extLst>
                <a:ext uri="{FF2B5EF4-FFF2-40B4-BE49-F238E27FC236}">
                  <a16:creationId xmlns:a16="http://schemas.microsoft.com/office/drawing/2014/main" xmlns="" id="{0B94B0C5-C79B-4B42-AF9B-560332048F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16049" y="5972123"/>
              <a:ext cx="52388" cy="26988"/>
            </a:xfrm>
            <a:custGeom>
              <a:avLst/>
              <a:gdLst>
                <a:gd name="T0" fmla="*/ 18 w 19"/>
                <a:gd name="T1" fmla="*/ 5 h 10"/>
                <a:gd name="T2" fmla="*/ 11 w 19"/>
                <a:gd name="T3" fmla="*/ 9 h 10"/>
                <a:gd name="T4" fmla="*/ 11 w 19"/>
                <a:gd name="T5" fmla="*/ 9 h 10"/>
                <a:gd name="T6" fmla="*/ 11 w 19"/>
                <a:gd name="T7" fmla="*/ 5 h 10"/>
                <a:gd name="T8" fmla="*/ 10 w 19"/>
                <a:gd name="T9" fmla="*/ 2 h 10"/>
                <a:gd name="T10" fmla="*/ 9 w 19"/>
                <a:gd name="T11" fmla="*/ 0 h 10"/>
                <a:gd name="T12" fmla="*/ 5 w 19"/>
                <a:gd name="T13" fmla="*/ 0 h 10"/>
                <a:gd name="T14" fmla="*/ 2 w 19"/>
                <a:gd name="T15" fmla="*/ 1 h 10"/>
                <a:gd name="T16" fmla="*/ 0 w 19"/>
                <a:gd name="T17" fmla="*/ 3 h 10"/>
                <a:gd name="T18" fmla="*/ 1 w 19"/>
                <a:gd name="T19" fmla="*/ 3 h 10"/>
                <a:gd name="T20" fmla="*/ 3 w 19"/>
                <a:gd name="T21" fmla="*/ 1 h 10"/>
                <a:gd name="T22" fmla="*/ 5 w 19"/>
                <a:gd name="T23" fmla="*/ 0 h 10"/>
                <a:gd name="T24" fmla="*/ 8 w 19"/>
                <a:gd name="T25" fmla="*/ 1 h 10"/>
                <a:gd name="T26" fmla="*/ 9 w 19"/>
                <a:gd name="T27" fmla="*/ 2 h 10"/>
                <a:gd name="T28" fmla="*/ 10 w 19"/>
                <a:gd name="T29" fmla="*/ 3 h 10"/>
                <a:gd name="T30" fmla="*/ 10 w 19"/>
                <a:gd name="T31" fmla="*/ 6 h 10"/>
                <a:gd name="T32" fmla="*/ 10 w 19"/>
                <a:gd name="T33" fmla="*/ 10 h 10"/>
                <a:gd name="T34" fmla="*/ 11 w 19"/>
                <a:gd name="T35" fmla="*/ 10 h 10"/>
                <a:gd name="T36" fmla="*/ 19 w 19"/>
                <a:gd name="T37" fmla="*/ 6 h 10"/>
                <a:gd name="T38" fmla="*/ 18 w 19"/>
                <a:gd name="T3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" h="10">
                  <a:moveTo>
                    <a:pt x="18" y="5"/>
                  </a:move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4"/>
                    <a:pt x="11" y="3"/>
                    <a:pt x="10" y="2"/>
                  </a:cubicBezTo>
                  <a:cubicBezTo>
                    <a:pt x="10" y="2"/>
                    <a:pt x="10" y="1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4" y="0"/>
                    <a:pt x="5" y="0"/>
                  </a:cubicBezTo>
                  <a:cubicBezTo>
                    <a:pt x="6" y="0"/>
                    <a:pt x="7" y="1"/>
                    <a:pt x="8" y="1"/>
                  </a:cubicBezTo>
                  <a:cubicBezTo>
                    <a:pt x="8" y="1"/>
                    <a:pt x="9" y="2"/>
                    <a:pt x="9" y="2"/>
                  </a:cubicBezTo>
                  <a:cubicBezTo>
                    <a:pt x="9" y="2"/>
                    <a:pt x="10" y="3"/>
                    <a:pt x="10" y="3"/>
                  </a:cubicBezTo>
                  <a:cubicBezTo>
                    <a:pt x="10" y="4"/>
                    <a:pt x="10" y="5"/>
                    <a:pt x="10" y="6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8" y="5"/>
                    <a:pt x="18" y="5"/>
                    <a:pt x="18" y="5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3" name="Freeform 146">
              <a:extLst>
                <a:ext uri="{FF2B5EF4-FFF2-40B4-BE49-F238E27FC236}">
                  <a16:creationId xmlns:a16="http://schemas.microsoft.com/office/drawing/2014/main" xmlns="" id="{AA0712FD-5F6F-4744-AFEB-A8B3C47CD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68474" y="6648398"/>
              <a:ext cx="146050" cy="77788"/>
            </a:xfrm>
            <a:custGeom>
              <a:avLst/>
              <a:gdLst>
                <a:gd name="T0" fmla="*/ 26 w 53"/>
                <a:gd name="T1" fmla="*/ 0 h 28"/>
                <a:gd name="T2" fmla="*/ 9 w 53"/>
                <a:gd name="T3" fmla="*/ 4 h 28"/>
                <a:gd name="T4" fmla="*/ 9 w 53"/>
                <a:gd name="T5" fmla="*/ 24 h 28"/>
                <a:gd name="T6" fmla="*/ 26 w 53"/>
                <a:gd name="T7" fmla="*/ 28 h 28"/>
                <a:gd name="T8" fmla="*/ 43 w 53"/>
                <a:gd name="T9" fmla="*/ 24 h 28"/>
                <a:gd name="T10" fmla="*/ 43 w 53"/>
                <a:gd name="T11" fmla="*/ 4 h 28"/>
                <a:gd name="T12" fmla="*/ 26 w 53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8">
                  <a:moveTo>
                    <a:pt x="26" y="0"/>
                  </a:moveTo>
                  <a:cubicBezTo>
                    <a:pt x="20" y="0"/>
                    <a:pt x="14" y="1"/>
                    <a:pt x="9" y="4"/>
                  </a:cubicBezTo>
                  <a:cubicBezTo>
                    <a:pt x="0" y="10"/>
                    <a:pt x="0" y="18"/>
                    <a:pt x="9" y="24"/>
                  </a:cubicBezTo>
                  <a:cubicBezTo>
                    <a:pt x="14" y="27"/>
                    <a:pt x="20" y="28"/>
                    <a:pt x="26" y="28"/>
                  </a:cubicBezTo>
                  <a:cubicBezTo>
                    <a:pt x="32" y="28"/>
                    <a:pt x="39" y="27"/>
                    <a:pt x="43" y="24"/>
                  </a:cubicBezTo>
                  <a:cubicBezTo>
                    <a:pt x="53" y="18"/>
                    <a:pt x="53" y="10"/>
                    <a:pt x="43" y="4"/>
                  </a:cubicBezTo>
                  <a:cubicBezTo>
                    <a:pt x="39" y="1"/>
                    <a:pt x="32" y="0"/>
                    <a:pt x="26" y="0"/>
                  </a:cubicBezTo>
                </a:path>
              </a:pathLst>
            </a:custGeom>
            <a:solidFill>
              <a:srgbClr val="140F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4" name="Freeform 147">
              <a:extLst>
                <a:ext uri="{FF2B5EF4-FFF2-40B4-BE49-F238E27FC236}">
                  <a16:creationId xmlns:a16="http://schemas.microsoft.com/office/drawing/2014/main" xmlns="" id="{69A050E5-9B67-4CCC-8F30-277B95B0B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3087" y="6689673"/>
              <a:ext cx="6350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2 w 2"/>
                <a:gd name="T5" fmla="*/ 1 h 1"/>
                <a:gd name="T6" fmla="*/ 2 w 2"/>
                <a:gd name="T7" fmla="*/ 0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5" name="Freeform 148">
              <a:extLst>
                <a:ext uri="{FF2B5EF4-FFF2-40B4-BE49-F238E27FC236}">
                  <a16:creationId xmlns:a16="http://schemas.microsoft.com/office/drawing/2014/main" xmlns="" id="{5245567C-6BEF-412B-8508-F0586C2089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001812" y="6665860"/>
              <a:ext cx="69850" cy="38100"/>
            </a:xfrm>
            <a:custGeom>
              <a:avLst/>
              <a:gdLst>
                <a:gd name="T0" fmla="*/ 0 w 25"/>
                <a:gd name="T1" fmla="*/ 5 h 14"/>
                <a:gd name="T2" fmla="*/ 2 w 25"/>
                <a:gd name="T3" fmla="*/ 6 h 14"/>
                <a:gd name="T4" fmla="*/ 2 w 25"/>
                <a:gd name="T5" fmla="*/ 6 h 14"/>
                <a:gd name="T6" fmla="*/ 9 w 25"/>
                <a:gd name="T7" fmla="*/ 7 h 14"/>
                <a:gd name="T8" fmla="*/ 9 w 25"/>
                <a:gd name="T9" fmla="*/ 7 h 14"/>
                <a:gd name="T10" fmla="*/ 20 w 25"/>
                <a:gd name="T11" fmla="*/ 14 h 14"/>
                <a:gd name="T12" fmla="*/ 23 w 25"/>
                <a:gd name="T13" fmla="*/ 14 h 14"/>
                <a:gd name="T14" fmla="*/ 24 w 25"/>
                <a:gd name="T15" fmla="*/ 13 h 14"/>
                <a:gd name="T16" fmla="*/ 24 w 25"/>
                <a:gd name="T17" fmla="*/ 12 h 14"/>
                <a:gd name="T18" fmla="*/ 13 w 25"/>
                <a:gd name="T19" fmla="*/ 5 h 14"/>
                <a:gd name="T20" fmla="*/ 13 w 25"/>
                <a:gd name="T21" fmla="*/ 5 h 14"/>
                <a:gd name="T22" fmla="*/ 11 w 25"/>
                <a:gd name="T23" fmla="*/ 1 h 14"/>
                <a:gd name="T24" fmla="*/ 10 w 25"/>
                <a:gd name="T25" fmla="*/ 1 h 14"/>
                <a:gd name="T26" fmla="*/ 11 w 25"/>
                <a:gd name="T27" fmla="*/ 1 h 14"/>
                <a:gd name="T28" fmla="*/ 9 w 25"/>
                <a:gd name="T29" fmla="*/ 0 h 14"/>
                <a:gd name="T30" fmla="*/ 0 w 25"/>
                <a:gd name="T31" fmla="*/ 5 h 14"/>
                <a:gd name="T32" fmla="*/ 17 w 25"/>
                <a:gd name="T33" fmla="*/ 9 h 14"/>
                <a:gd name="T34" fmla="*/ 17 w 25"/>
                <a:gd name="T35" fmla="*/ 10 h 14"/>
                <a:gd name="T36" fmla="*/ 15 w 25"/>
                <a:gd name="T37" fmla="*/ 10 h 14"/>
                <a:gd name="T38" fmla="*/ 13 w 25"/>
                <a:gd name="T39" fmla="*/ 8 h 14"/>
                <a:gd name="T40" fmla="*/ 13 w 25"/>
                <a:gd name="T41" fmla="*/ 7 h 14"/>
                <a:gd name="T42" fmla="*/ 15 w 25"/>
                <a:gd name="T43" fmla="*/ 7 h 14"/>
                <a:gd name="T44" fmla="*/ 17 w 25"/>
                <a:gd name="T45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14">
                  <a:moveTo>
                    <a:pt x="0" y="5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7"/>
                    <a:pt x="6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1" y="14"/>
                    <a:pt x="22" y="14"/>
                    <a:pt x="23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2"/>
                    <a:pt x="24" y="12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3"/>
                    <a:pt x="13" y="2"/>
                    <a:pt x="11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0" y="5"/>
                  </a:lnTo>
                  <a:close/>
                  <a:moveTo>
                    <a:pt x="17" y="9"/>
                  </a:moveTo>
                  <a:cubicBezTo>
                    <a:pt x="18" y="9"/>
                    <a:pt x="18" y="9"/>
                    <a:pt x="17" y="10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7"/>
                    <a:pt x="13" y="7"/>
                  </a:cubicBezTo>
                  <a:cubicBezTo>
                    <a:pt x="13" y="7"/>
                    <a:pt x="14" y="7"/>
                    <a:pt x="15" y="7"/>
                  </a:cubicBezTo>
                  <a:lnTo>
                    <a:pt x="17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6" name="Freeform 149">
              <a:extLst>
                <a:ext uri="{FF2B5EF4-FFF2-40B4-BE49-F238E27FC236}">
                  <a16:creationId xmlns:a16="http://schemas.microsoft.com/office/drawing/2014/main" xmlns="" id="{A6A8F99C-36EF-44AD-B766-77E1C87C6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1374" y="6453135"/>
              <a:ext cx="146050" cy="74613"/>
            </a:xfrm>
            <a:custGeom>
              <a:avLst/>
              <a:gdLst>
                <a:gd name="T0" fmla="*/ 27 w 53"/>
                <a:gd name="T1" fmla="*/ 0 h 27"/>
                <a:gd name="T2" fmla="*/ 10 w 53"/>
                <a:gd name="T3" fmla="*/ 4 h 27"/>
                <a:gd name="T4" fmla="*/ 10 w 53"/>
                <a:gd name="T5" fmla="*/ 23 h 27"/>
                <a:gd name="T6" fmla="*/ 27 w 53"/>
                <a:gd name="T7" fmla="*/ 27 h 27"/>
                <a:gd name="T8" fmla="*/ 44 w 53"/>
                <a:gd name="T9" fmla="*/ 23 h 27"/>
                <a:gd name="T10" fmla="*/ 44 w 53"/>
                <a:gd name="T11" fmla="*/ 4 h 27"/>
                <a:gd name="T12" fmla="*/ 27 w 53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7">
                  <a:moveTo>
                    <a:pt x="27" y="0"/>
                  </a:moveTo>
                  <a:cubicBezTo>
                    <a:pt x="21" y="0"/>
                    <a:pt x="14" y="1"/>
                    <a:pt x="10" y="4"/>
                  </a:cubicBezTo>
                  <a:cubicBezTo>
                    <a:pt x="0" y="9"/>
                    <a:pt x="0" y="18"/>
                    <a:pt x="10" y="23"/>
                  </a:cubicBezTo>
                  <a:cubicBezTo>
                    <a:pt x="14" y="26"/>
                    <a:pt x="21" y="27"/>
                    <a:pt x="27" y="27"/>
                  </a:cubicBezTo>
                  <a:cubicBezTo>
                    <a:pt x="33" y="27"/>
                    <a:pt x="39" y="26"/>
                    <a:pt x="44" y="23"/>
                  </a:cubicBezTo>
                  <a:cubicBezTo>
                    <a:pt x="53" y="18"/>
                    <a:pt x="53" y="9"/>
                    <a:pt x="44" y="4"/>
                  </a:cubicBezTo>
                  <a:cubicBezTo>
                    <a:pt x="39" y="1"/>
                    <a:pt x="33" y="0"/>
                    <a:pt x="27" y="0"/>
                  </a:cubicBezTo>
                </a:path>
              </a:pathLst>
            </a:custGeom>
            <a:solidFill>
              <a:srgbClr val="261E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7" name="Freeform 150">
              <a:extLst>
                <a:ext uri="{FF2B5EF4-FFF2-40B4-BE49-F238E27FC236}">
                  <a16:creationId xmlns:a16="http://schemas.microsoft.com/office/drawing/2014/main" xmlns="" id="{23F117D1-E52D-4AEB-9837-0A315032A0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355824" y="6472185"/>
              <a:ext cx="65088" cy="38100"/>
            </a:xfrm>
            <a:custGeom>
              <a:avLst/>
              <a:gdLst>
                <a:gd name="T0" fmla="*/ 9 w 24"/>
                <a:gd name="T1" fmla="*/ 6 h 14"/>
                <a:gd name="T2" fmla="*/ 9 w 24"/>
                <a:gd name="T3" fmla="*/ 8 h 14"/>
                <a:gd name="T4" fmla="*/ 14 w 24"/>
                <a:gd name="T5" fmla="*/ 8 h 14"/>
                <a:gd name="T6" fmla="*/ 14 w 24"/>
                <a:gd name="T7" fmla="*/ 6 h 14"/>
                <a:gd name="T8" fmla="*/ 9 w 24"/>
                <a:gd name="T9" fmla="*/ 6 h 14"/>
                <a:gd name="T10" fmla="*/ 13 w 24"/>
                <a:gd name="T11" fmla="*/ 1 h 14"/>
                <a:gd name="T12" fmla="*/ 11 w 24"/>
                <a:gd name="T13" fmla="*/ 2 h 14"/>
                <a:gd name="T14" fmla="*/ 10 w 24"/>
                <a:gd name="T15" fmla="*/ 2 h 14"/>
                <a:gd name="T16" fmla="*/ 8 w 24"/>
                <a:gd name="T17" fmla="*/ 1 h 14"/>
                <a:gd name="T18" fmla="*/ 7 w 24"/>
                <a:gd name="T19" fmla="*/ 1 h 14"/>
                <a:gd name="T20" fmla="*/ 2 w 24"/>
                <a:gd name="T21" fmla="*/ 4 h 14"/>
                <a:gd name="T22" fmla="*/ 2 w 24"/>
                <a:gd name="T23" fmla="*/ 5 h 14"/>
                <a:gd name="T24" fmla="*/ 3 w 24"/>
                <a:gd name="T25" fmla="*/ 6 h 14"/>
                <a:gd name="T26" fmla="*/ 3 w 24"/>
                <a:gd name="T27" fmla="*/ 7 h 14"/>
                <a:gd name="T28" fmla="*/ 1 w 24"/>
                <a:gd name="T29" fmla="*/ 8 h 14"/>
                <a:gd name="T30" fmla="*/ 1 w 24"/>
                <a:gd name="T31" fmla="*/ 10 h 14"/>
                <a:gd name="T32" fmla="*/ 8 w 24"/>
                <a:gd name="T33" fmla="*/ 14 h 14"/>
                <a:gd name="T34" fmla="*/ 11 w 24"/>
                <a:gd name="T35" fmla="*/ 14 h 14"/>
                <a:gd name="T36" fmla="*/ 23 w 24"/>
                <a:gd name="T37" fmla="*/ 7 h 14"/>
                <a:gd name="T38" fmla="*/ 23 w 24"/>
                <a:gd name="T39" fmla="*/ 5 h 14"/>
                <a:gd name="T40" fmla="*/ 16 w 24"/>
                <a:gd name="T41" fmla="*/ 1 h 14"/>
                <a:gd name="T42" fmla="*/ 13 w 24"/>
                <a:gd name="T43" fmla="*/ 1 h 14"/>
                <a:gd name="T44" fmla="*/ 16 w 24"/>
                <a:gd name="T45" fmla="*/ 9 h 14"/>
                <a:gd name="T46" fmla="*/ 8 w 24"/>
                <a:gd name="T47" fmla="*/ 9 h 14"/>
                <a:gd name="T48" fmla="*/ 8 w 24"/>
                <a:gd name="T49" fmla="*/ 5 h 14"/>
                <a:gd name="T50" fmla="*/ 16 w 24"/>
                <a:gd name="T51" fmla="*/ 5 h 14"/>
                <a:gd name="T52" fmla="*/ 16 w 24"/>
                <a:gd name="T53" fmla="*/ 9 h 14"/>
                <a:gd name="T54" fmla="*/ 15 w 24"/>
                <a:gd name="T55" fmla="*/ 3 h 14"/>
                <a:gd name="T56" fmla="*/ 14 w 24"/>
                <a:gd name="T57" fmla="*/ 3 h 14"/>
                <a:gd name="T58" fmla="*/ 14 w 24"/>
                <a:gd name="T59" fmla="*/ 2 h 14"/>
                <a:gd name="T60" fmla="*/ 15 w 24"/>
                <a:gd name="T61" fmla="*/ 2 h 14"/>
                <a:gd name="T62" fmla="*/ 15 w 24"/>
                <a:gd name="T63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4">
                  <a:moveTo>
                    <a:pt x="9" y="6"/>
                  </a:moveTo>
                  <a:cubicBezTo>
                    <a:pt x="8" y="6"/>
                    <a:pt x="8" y="8"/>
                    <a:pt x="9" y="8"/>
                  </a:cubicBezTo>
                  <a:cubicBezTo>
                    <a:pt x="11" y="9"/>
                    <a:pt x="13" y="9"/>
                    <a:pt x="14" y="8"/>
                  </a:cubicBezTo>
                  <a:cubicBezTo>
                    <a:pt x="15" y="8"/>
                    <a:pt x="15" y="6"/>
                    <a:pt x="14" y="6"/>
                  </a:cubicBezTo>
                  <a:cubicBezTo>
                    <a:pt x="13" y="5"/>
                    <a:pt x="11" y="5"/>
                    <a:pt x="9" y="6"/>
                  </a:cubicBezTo>
                  <a:close/>
                  <a:moveTo>
                    <a:pt x="13" y="1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4"/>
                    <a:pt x="11" y="14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6"/>
                    <a:pt x="24" y="5"/>
                    <a:pt x="23" y="5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0"/>
                    <a:pt x="14" y="0"/>
                    <a:pt x="13" y="1"/>
                  </a:cubicBezTo>
                  <a:close/>
                  <a:moveTo>
                    <a:pt x="16" y="9"/>
                  </a:moveTo>
                  <a:cubicBezTo>
                    <a:pt x="13" y="10"/>
                    <a:pt x="10" y="10"/>
                    <a:pt x="8" y="9"/>
                  </a:cubicBezTo>
                  <a:cubicBezTo>
                    <a:pt x="6" y="8"/>
                    <a:pt x="6" y="6"/>
                    <a:pt x="8" y="5"/>
                  </a:cubicBezTo>
                  <a:cubicBezTo>
                    <a:pt x="10" y="4"/>
                    <a:pt x="13" y="4"/>
                    <a:pt x="16" y="5"/>
                  </a:cubicBezTo>
                  <a:cubicBezTo>
                    <a:pt x="18" y="6"/>
                    <a:pt x="18" y="8"/>
                    <a:pt x="16" y="9"/>
                  </a:cubicBezTo>
                  <a:close/>
                  <a:moveTo>
                    <a:pt x="15" y="3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5" y="2"/>
                    <a:pt x="15" y="2"/>
                    <a:pt x="15" y="2"/>
                  </a:cubicBezTo>
                  <a:lnTo>
                    <a:pt x="15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8" name="Freeform 151">
              <a:extLst>
                <a:ext uri="{FF2B5EF4-FFF2-40B4-BE49-F238E27FC236}">
                  <a16:creationId xmlns:a16="http://schemas.microsoft.com/office/drawing/2014/main" xmlns="" id="{1E75F9E6-03EC-4041-B139-B24807158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49324" y="5707010"/>
              <a:ext cx="19050" cy="11113"/>
            </a:xfrm>
            <a:custGeom>
              <a:avLst/>
              <a:gdLst>
                <a:gd name="T0" fmla="*/ 12 w 12"/>
                <a:gd name="T1" fmla="*/ 5 h 7"/>
                <a:gd name="T2" fmla="*/ 12 w 12"/>
                <a:gd name="T3" fmla="*/ 5 h 7"/>
                <a:gd name="T4" fmla="*/ 11 w 12"/>
                <a:gd name="T5" fmla="*/ 7 h 7"/>
                <a:gd name="T6" fmla="*/ 11 w 12"/>
                <a:gd name="T7" fmla="*/ 7 h 7"/>
                <a:gd name="T8" fmla="*/ 0 w 12"/>
                <a:gd name="T9" fmla="*/ 2 h 7"/>
                <a:gd name="T10" fmla="*/ 0 w 12"/>
                <a:gd name="T11" fmla="*/ 2 h 7"/>
                <a:gd name="T12" fmla="*/ 2 w 12"/>
                <a:gd name="T13" fmla="*/ 0 h 7"/>
                <a:gd name="T14" fmla="*/ 4 w 12"/>
                <a:gd name="T15" fmla="*/ 0 h 7"/>
                <a:gd name="T16" fmla="*/ 12 w 12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7">
                  <a:moveTo>
                    <a:pt x="12" y="5"/>
                  </a:moveTo>
                  <a:lnTo>
                    <a:pt x="12" y="5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12" y="5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9" name="Freeform 152">
              <a:extLst>
                <a:ext uri="{FF2B5EF4-FFF2-40B4-BE49-F238E27FC236}">
                  <a16:creationId xmlns:a16="http://schemas.microsoft.com/office/drawing/2014/main" xmlns="" id="{D8E4EB22-BE46-419C-A829-28AF000B8B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46149" y="5711773"/>
              <a:ext cx="14288" cy="9525"/>
            </a:xfrm>
            <a:custGeom>
              <a:avLst/>
              <a:gdLst>
                <a:gd name="T0" fmla="*/ 9 w 9"/>
                <a:gd name="T1" fmla="*/ 4 h 6"/>
                <a:gd name="T2" fmla="*/ 9 w 9"/>
                <a:gd name="T3" fmla="*/ 6 h 6"/>
                <a:gd name="T4" fmla="*/ 9 w 9"/>
                <a:gd name="T5" fmla="*/ 6 h 6"/>
                <a:gd name="T6" fmla="*/ 7 w 9"/>
                <a:gd name="T7" fmla="*/ 6 h 6"/>
                <a:gd name="T8" fmla="*/ 0 w 9"/>
                <a:gd name="T9" fmla="*/ 2 h 6"/>
                <a:gd name="T10" fmla="*/ 0 w 9"/>
                <a:gd name="T11" fmla="*/ 2 h 6"/>
                <a:gd name="T12" fmla="*/ 2 w 9"/>
                <a:gd name="T13" fmla="*/ 0 h 6"/>
                <a:gd name="T14" fmla="*/ 4 w 9"/>
                <a:gd name="T15" fmla="*/ 0 h 6"/>
                <a:gd name="T16" fmla="*/ 9 w 9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9" y="4"/>
                  </a:moveTo>
                  <a:lnTo>
                    <a:pt x="9" y="6"/>
                  </a:lnTo>
                  <a:lnTo>
                    <a:pt x="9" y="6"/>
                  </a:lnTo>
                  <a:lnTo>
                    <a:pt x="7" y="6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9" y="4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0" name="Freeform 153">
              <a:extLst>
                <a:ext uri="{FF2B5EF4-FFF2-40B4-BE49-F238E27FC236}">
                  <a16:creationId xmlns:a16="http://schemas.microsoft.com/office/drawing/2014/main" xmlns="" id="{4D14EC8B-63F0-45D0-B6A3-2A7E4166CC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44562" y="5718123"/>
              <a:ext cx="11113" cy="7938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3 h 5"/>
                <a:gd name="T4" fmla="*/ 5 w 7"/>
                <a:gd name="T5" fmla="*/ 5 h 5"/>
                <a:gd name="T6" fmla="*/ 5 w 7"/>
                <a:gd name="T7" fmla="*/ 5 h 5"/>
                <a:gd name="T8" fmla="*/ 0 w 7"/>
                <a:gd name="T9" fmla="*/ 2 h 5"/>
                <a:gd name="T10" fmla="*/ 0 w 7"/>
                <a:gd name="T11" fmla="*/ 2 h 5"/>
                <a:gd name="T12" fmla="*/ 1 w 7"/>
                <a:gd name="T13" fmla="*/ 0 h 5"/>
                <a:gd name="T14" fmla="*/ 3 w 7"/>
                <a:gd name="T15" fmla="*/ 0 h 5"/>
                <a:gd name="T16" fmla="*/ 7 w 7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lnTo>
                    <a:pt x="7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7" y="3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1" name="Freeform 154">
              <a:extLst>
                <a:ext uri="{FF2B5EF4-FFF2-40B4-BE49-F238E27FC236}">
                  <a16:creationId xmlns:a16="http://schemas.microsoft.com/office/drawing/2014/main" xmlns="" id="{DF9CA23C-1592-4FA8-B524-7DC4FDE35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41387" y="5722885"/>
              <a:ext cx="7938" cy="6350"/>
            </a:xfrm>
            <a:custGeom>
              <a:avLst/>
              <a:gdLst>
                <a:gd name="T0" fmla="*/ 5 w 5"/>
                <a:gd name="T1" fmla="*/ 2 h 4"/>
                <a:gd name="T2" fmla="*/ 5 w 5"/>
                <a:gd name="T3" fmla="*/ 2 h 4"/>
                <a:gd name="T4" fmla="*/ 3 w 5"/>
                <a:gd name="T5" fmla="*/ 4 h 4"/>
                <a:gd name="T6" fmla="*/ 3 w 5"/>
                <a:gd name="T7" fmla="*/ 4 h 4"/>
                <a:gd name="T8" fmla="*/ 0 w 5"/>
                <a:gd name="T9" fmla="*/ 2 h 4"/>
                <a:gd name="T10" fmla="*/ 0 w 5"/>
                <a:gd name="T11" fmla="*/ 2 h 4"/>
                <a:gd name="T12" fmla="*/ 2 w 5"/>
                <a:gd name="T13" fmla="*/ 0 h 4"/>
                <a:gd name="T14" fmla="*/ 2 w 5"/>
                <a:gd name="T15" fmla="*/ 0 h 4"/>
                <a:gd name="T16" fmla="*/ 5 w 5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lnTo>
                    <a:pt x="5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2" name="Freeform 155">
              <a:extLst>
                <a:ext uri="{FF2B5EF4-FFF2-40B4-BE49-F238E27FC236}">
                  <a16:creationId xmlns:a16="http://schemas.microsoft.com/office/drawing/2014/main" xmlns="" id="{0440352E-8FAE-4F54-94BF-83D98B467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66787" y="5692723"/>
              <a:ext cx="20638" cy="11113"/>
            </a:xfrm>
            <a:custGeom>
              <a:avLst/>
              <a:gdLst>
                <a:gd name="T0" fmla="*/ 2 w 8"/>
                <a:gd name="T1" fmla="*/ 4 h 4"/>
                <a:gd name="T2" fmla="*/ 0 w 8"/>
                <a:gd name="T3" fmla="*/ 4 h 4"/>
                <a:gd name="T4" fmla="*/ 8 w 8"/>
                <a:gd name="T5" fmla="*/ 0 h 4"/>
                <a:gd name="T6" fmla="*/ 8 w 8"/>
                <a:gd name="T7" fmla="*/ 1 h 4"/>
                <a:gd name="T8" fmla="*/ 4 w 8"/>
                <a:gd name="T9" fmla="*/ 2 h 4"/>
                <a:gd name="T10" fmla="*/ 2 w 8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">
                  <a:moveTo>
                    <a:pt x="2" y="4"/>
                  </a:moveTo>
                  <a:cubicBezTo>
                    <a:pt x="1" y="4"/>
                    <a:pt x="0" y="4"/>
                    <a:pt x="0" y="4"/>
                  </a:cubicBezTo>
                  <a:cubicBezTo>
                    <a:pt x="0" y="2"/>
                    <a:pt x="3" y="0"/>
                    <a:pt x="8" y="0"/>
                  </a:cubicBezTo>
                  <a:cubicBezTo>
                    <a:pt x="8" y="0"/>
                    <a:pt x="8" y="1"/>
                    <a:pt x="8" y="1"/>
                  </a:cubicBezTo>
                  <a:cubicBezTo>
                    <a:pt x="6" y="1"/>
                    <a:pt x="5" y="1"/>
                    <a:pt x="4" y="2"/>
                  </a:cubicBezTo>
                  <a:cubicBezTo>
                    <a:pt x="2" y="3"/>
                    <a:pt x="2" y="3"/>
                    <a:pt x="2" y="4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3" name="Freeform 156">
              <a:extLst>
                <a:ext uri="{FF2B5EF4-FFF2-40B4-BE49-F238E27FC236}">
                  <a16:creationId xmlns:a16="http://schemas.microsoft.com/office/drawing/2014/main" xmlns="" id="{BD7570D4-F35A-4125-9C95-FE3D9DF21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74724" y="5695898"/>
              <a:ext cx="12700" cy="7938"/>
            </a:xfrm>
            <a:custGeom>
              <a:avLst/>
              <a:gdLst>
                <a:gd name="T0" fmla="*/ 2 w 5"/>
                <a:gd name="T1" fmla="*/ 3 h 3"/>
                <a:gd name="T2" fmla="*/ 0 w 5"/>
                <a:gd name="T3" fmla="*/ 3 h 3"/>
                <a:gd name="T4" fmla="*/ 5 w 5"/>
                <a:gd name="T5" fmla="*/ 0 h 3"/>
                <a:gd name="T6" fmla="*/ 5 w 5"/>
                <a:gd name="T7" fmla="*/ 2 h 3"/>
                <a:gd name="T8" fmla="*/ 2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1" y="3"/>
                    <a:pt x="0" y="3"/>
                    <a:pt x="0" y="3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3" y="2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4" name="Freeform 157">
              <a:extLst>
                <a:ext uri="{FF2B5EF4-FFF2-40B4-BE49-F238E27FC236}">
                  <a16:creationId xmlns:a16="http://schemas.microsoft.com/office/drawing/2014/main" xmlns="" id="{BCE30CA7-C539-4D30-87FC-A6C631258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82662" y="5700660"/>
              <a:ext cx="4763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1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5" name="Freeform 158">
              <a:extLst>
                <a:ext uri="{FF2B5EF4-FFF2-40B4-BE49-F238E27FC236}">
                  <a16:creationId xmlns:a16="http://schemas.microsoft.com/office/drawing/2014/main" xmlns="" id="{0E4D4747-2EB8-4554-A25B-60AA7D02F7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190599" y="5668910"/>
              <a:ext cx="44450" cy="23813"/>
            </a:xfrm>
            <a:custGeom>
              <a:avLst/>
              <a:gdLst>
                <a:gd name="T0" fmla="*/ 6 w 16"/>
                <a:gd name="T1" fmla="*/ 9 h 9"/>
                <a:gd name="T2" fmla="*/ 5 w 16"/>
                <a:gd name="T3" fmla="*/ 9 h 9"/>
                <a:gd name="T4" fmla="*/ 1 w 16"/>
                <a:gd name="T5" fmla="*/ 7 h 9"/>
                <a:gd name="T6" fmla="*/ 1 w 16"/>
                <a:gd name="T7" fmla="*/ 6 h 9"/>
                <a:gd name="T8" fmla="*/ 10 w 16"/>
                <a:gd name="T9" fmla="*/ 1 h 9"/>
                <a:gd name="T10" fmla="*/ 11 w 16"/>
                <a:gd name="T11" fmla="*/ 1 h 9"/>
                <a:gd name="T12" fmla="*/ 12 w 16"/>
                <a:gd name="T13" fmla="*/ 1 h 9"/>
                <a:gd name="T14" fmla="*/ 15 w 16"/>
                <a:gd name="T15" fmla="*/ 3 h 9"/>
                <a:gd name="T16" fmla="*/ 15 w 16"/>
                <a:gd name="T17" fmla="*/ 4 h 9"/>
                <a:gd name="T18" fmla="*/ 6 w 16"/>
                <a:gd name="T19" fmla="*/ 9 h 9"/>
                <a:gd name="T20" fmla="*/ 6 w 16"/>
                <a:gd name="T21" fmla="*/ 9 h 9"/>
                <a:gd name="T22" fmla="*/ 11 w 16"/>
                <a:gd name="T23" fmla="*/ 0 h 9"/>
                <a:gd name="T24" fmla="*/ 10 w 16"/>
                <a:gd name="T25" fmla="*/ 0 h 9"/>
                <a:gd name="T26" fmla="*/ 1 w 16"/>
                <a:gd name="T27" fmla="*/ 5 h 9"/>
                <a:gd name="T28" fmla="*/ 1 w 16"/>
                <a:gd name="T29" fmla="*/ 7 h 9"/>
                <a:gd name="T30" fmla="*/ 4 w 16"/>
                <a:gd name="T31" fmla="*/ 9 h 9"/>
                <a:gd name="T32" fmla="*/ 6 w 16"/>
                <a:gd name="T33" fmla="*/ 9 h 9"/>
                <a:gd name="T34" fmla="*/ 7 w 16"/>
                <a:gd name="T35" fmla="*/ 9 h 9"/>
                <a:gd name="T36" fmla="*/ 16 w 16"/>
                <a:gd name="T37" fmla="*/ 4 h 9"/>
                <a:gd name="T38" fmla="*/ 16 w 16"/>
                <a:gd name="T39" fmla="*/ 2 h 9"/>
                <a:gd name="T40" fmla="*/ 12 w 16"/>
                <a:gd name="T41" fmla="*/ 0 h 9"/>
                <a:gd name="T42" fmla="*/ 11 w 16"/>
                <a:gd name="T4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" h="9">
                  <a:moveTo>
                    <a:pt x="6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2" y="1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4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moveTo>
                    <a:pt x="11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7"/>
                    <a:pt x="1" y="7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6" y="9"/>
                    <a:pt x="7" y="9"/>
                    <a:pt x="7" y="9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1" y="0"/>
                    <a:pt x="11" y="0"/>
                  </a:cubicBezTo>
                </a:path>
              </a:pathLst>
            </a:custGeom>
            <a:solidFill>
              <a:srgbClr val="7571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6" name="Freeform 159">
              <a:extLst>
                <a:ext uri="{FF2B5EF4-FFF2-40B4-BE49-F238E27FC236}">
                  <a16:creationId xmlns:a16="http://schemas.microsoft.com/office/drawing/2014/main" xmlns="" id="{D39BB519-6CD4-44A7-9B4B-9E5AEAE8C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96949" y="5670498"/>
              <a:ext cx="34925" cy="19050"/>
            </a:xfrm>
            <a:custGeom>
              <a:avLst/>
              <a:gdLst>
                <a:gd name="T0" fmla="*/ 22 w 22"/>
                <a:gd name="T1" fmla="*/ 4 h 12"/>
                <a:gd name="T2" fmla="*/ 22 w 22"/>
                <a:gd name="T3" fmla="*/ 4 h 12"/>
                <a:gd name="T4" fmla="*/ 7 w 22"/>
                <a:gd name="T5" fmla="*/ 12 h 12"/>
                <a:gd name="T6" fmla="*/ 5 w 22"/>
                <a:gd name="T7" fmla="*/ 12 h 12"/>
                <a:gd name="T8" fmla="*/ 0 w 22"/>
                <a:gd name="T9" fmla="*/ 9 h 12"/>
                <a:gd name="T10" fmla="*/ 0 w 22"/>
                <a:gd name="T11" fmla="*/ 9 h 12"/>
                <a:gd name="T12" fmla="*/ 15 w 22"/>
                <a:gd name="T13" fmla="*/ 0 h 12"/>
                <a:gd name="T14" fmla="*/ 15 w 22"/>
                <a:gd name="T15" fmla="*/ 0 h 12"/>
                <a:gd name="T16" fmla="*/ 22 w 22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">
                  <a:moveTo>
                    <a:pt x="22" y="4"/>
                  </a:moveTo>
                  <a:lnTo>
                    <a:pt x="22" y="4"/>
                  </a:lnTo>
                  <a:lnTo>
                    <a:pt x="7" y="12"/>
                  </a:lnTo>
                  <a:lnTo>
                    <a:pt x="5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22" y="4"/>
                  </a:ln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7" name="Freeform 160">
              <a:extLst>
                <a:ext uri="{FF2B5EF4-FFF2-40B4-BE49-F238E27FC236}">
                  <a16:creationId xmlns:a16="http://schemas.microsoft.com/office/drawing/2014/main" xmlns="" id="{B313DAF4-4079-46FF-B256-9721D95EC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8699" y="567049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CF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294" name="Group 293">
            <a:extLst>
              <a:ext uri="{FF2B5EF4-FFF2-40B4-BE49-F238E27FC236}">
                <a16:creationId xmlns:a16="http://schemas.microsoft.com/office/drawing/2014/main" xmlns="" id="{A0FF6687-935F-4EAD-8C1D-987638A48D85}"/>
              </a:ext>
            </a:extLst>
          </p:cNvPr>
          <p:cNvGrpSpPr/>
          <p:nvPr/>
        </p:nvGrpSpPr>
        <p:grpSpPr>
          <a:xfrm>
            <a:off x="18047559" y="3955684"/>
            <a:ext cx="1049338" cy="1627188"/>
            <a:chOff x="19876524" y="4243335"/>
            <a:chExt cx="1049338" cy="1627188"/>
          </a:xfrm>
        </p:grpSpPr>
        <p:sp>
          <p:nvSpPr>
            <p:cNvPr id="248" name="Freeform 161">
              <a:extLst>
                <a:ext uri="{FF2B5EF4-FFF2-40B4-BE49-F238E27FC236}">
                  <a16:creationId xmlns:a16="http://schemas.microsoft.com/office/drawing/2014/main" xmlns="" id="{A8690FA8-2251-46E9-8E4D-7E344DC68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76524" y="5262510"/>
              <a:ext cx="1049338" cy="608013"/>
            </a:xfrm>
            <a:custGeom>
              <a:avLst/>
              <a:gdLst>
                <a:gd name="T0" fmla="*/ 313 w 380"/>
                <a:gd name="T1" fmla="*/ 39 h 220"/>
                <a:gd name="T2" fmla="*/ 313 w 380"/>
                <a:gd name="T3" fmla="*/ 181 h 220"/>
                <a:gd name="T4" fmla="*/ 68 w 380"/>
                <a:gd name="T5" fmla="*/ 181 h 220"/>
                <a:gd name="T6" fmla="*/ 68 w 380"/>
                <a:gd name="T7" fmla="*/ 39 h 220"/>
                <a:gd name="T8" fmla="*/ 313 w 380"/>
                <a:gd name="T9" fmla="*/ 3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" h="220">
                  <a:moveTo>
                    <a:pt x="313" y="39"/>
                  </a:moveTo>
                  <a:cubicBezTo>
                    <a:pt x="380" y="78"/>
                    <a:pt x="380" y="142"/>
                    <a:pt x="313" y="181"/>
                  </a:cubicBezTo>
                  <a:cubicBezTo>
                    <a:pt x="245" y="220"/>
                    <a:pt x="135" y="220"/>
                    <a:pt x="68" y="181"/>
                  </a:cubicBezTo>
                  <a:cubicBezTo>
                    <a:pt x="0" y="142"/>
                    <a:pt x="0" y="78"/>
                    <a:pt x="68" y="39"/>
                  </a:cubicBezTo>
                  <a:cubicBezTo>
                    <a:pt x="135" y="0"/>
                    <a:pt x="245" y="0"/>
                    <a:pt x="313" y="39"/>
                  </a:cubicBezTo>
                </a:path>
              </a:pathLst>
            </a:custGeom>
            <a:solidFill>
              <a:srgbClr val="030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9" name="Freeform 162">
              <a:extLst>
                <a:ext uri="{FF2B5EF4-FFF2-40B4-BE49-F238E27FC236}">
                  <a16:creationId xmlns:a16="http://schemas.microsoft.com/office/drawing/2014/main" xmlns="" id="{7D28A0CD-19CA-4776-8CAE-139746A65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76524" y="5245048"/>
              <a:ext cx="1049338" cy="604838"/>
            </a:xfrm>
            <a:custGeom>
              <a:avLst/>
              <a:gdLst>
                <a:gd name="T0" fmla="*/ 313 w 380"/>
                <a:gd name="T1" fmla="*/ 39 h 219"/>
                <a:gd name="T2" fmla="*/ 313 w 380"/>
                <a:gd name="T3" fmla="*/ 180 h 219"/>
                <a:gd name="T4" fmla="*/ 68 w 380"/>
                <a:gd name="T5" fmla="*/ 180 h 219"/>
                <a:gd name="T6" fmla="*/ 68 w 380"/>
                <a:gd name="T7" fmla="*/ 39 h 219"/>
                <a:gd name="T8" fmla="*/ 313 w 380"/>
                <a:gd name="T9" fmla="*/ 3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" h="219">
                  <a:moveTo>
                    <a:pt x="313" y="39"/>
                  </a:moveTo>
                  <a:cubicBezTo>
                    <a:pt x="380" y="78"/>
                    <a:pt x="380" y="141"/>
                    <a:pt x="313" y="180"/>
                  </a:cubicBezTo>
                  <a:cubicBezTo>
                    <a:pt x="245" y="219"/>
                    <a:pt x="135" y="219"/>
                    <a:pt x="68" y="180"/>
                  </a:cubicBezTo>
                  <a:cubicBezTo>
                    <a:pt x="0" y="141"/>
                    <a:pt x="0" y="78"/>
                    <a:pt x="68" y="39"/>
                  </a:cubicBezTo>
                  <a:cubicBezTo>
                    <a:pt x="135" y="0"/>
                    <a:pt x="245" y="0"/>
                    <a:pt x="313" y="39"/>
                  </a:cubicBezTo>
                </a:path>
              </a:pathLst>
            </a:custGeom>
            <a:solidFill>
              <a:srgbClr val="0E0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0" name="Freeform 163">
              <a:extLst>
                <a:ext uri="{FF2B5EF4-FFF2-40B4-BE49-F238E27FC236}">
                  <a16:creationId xmlns:a16="http://schemas.microsoft.com/office/drawing/2014/main" xmlns="" id="{F4A2CEA1-E501-4994-97D8-99B6582AE7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46374" y="4243335"/>
              <a:ext cx="908050" cy="571500"/>
            </a:xfrm>
            <a:custGeom>
              <a:avLst/>
              <a:gdLst>
                <a:gd name="T0" fmla="*/ 281 w 329"/>
                <a:gd name="T1" fmla="*/ 37 h 207"/>
                <a:gd name="T2" fmla="*/ 50 w 329"/>
                <a:gd name="T3" fmla="*/ 37 h 207"/>
                <a:gd name="T4" fmla="*/ 2 w 329"/>
                <a:gd name="T5" fmla="*/ 108 h 207"/>
                <a:gd name="T6" fmla="*/ 50 w 329"/>
                <a:gd name="T7" fmla="*/ 170 h 207"/>
                <a:gd name="T8" fmla="*/ 281 w 329"/>
                <a:gd name="T9" fmla="*/ 170 h 207"/>
                <a:gd name="T10" fmla="*/ 328 w 329"/>
                <a:gd name="T11" fmla="*/ 112 h 207"/>
                <a:gd name="T12" fmla="*/ 329 w 329"/>
                <a:gd name="T13" fmla="*/ 104 h 207"/>
                <a:gd name="T14" fmla="*/ 281 w 329"/>
                <a:gd name="T15" fmla="*/ 37 h 207"/>
                <a:gd name="T16" fmla="*/ 295 w 329"/>
                <a:gd name="T17" fmla="*/ 136 h 207"/>
                <a:gd name="T18" fmla="*/ 265 w 329"/>
                <a:gd name="T19" fmla="*/ 161 h 207"/>
                <a:gd name="T20" fmla="*/ 66 w 329"/>
                <a:gd name="T21" fmla="*/ 161 h 207"/>
                <a:gd name="T22" fmla="*/ 36 w 329"/>
                <a:gd name="T23" fmla="*/ 136 h 207"/>
                <a:gd name="T24" fmla="*/ 66 w 329"/>
                <a:gd name="T25" fmla="*/ 46 h 207"/>
                <a:gd name="T26" fmla="*/ 265 w 329"/>
                <a:gd name="T27" fmla="*/ 46 h 207"/>
                <a:gd name="T28" fmla="*/ 295 w 329"/>
                <a:gd name="T29" fmla="*/ 136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9" h="207">
                  <a:moveTo>
                    <a:pt x="281" y="37"/>
                  </a:moveTo>
                  <a:cubicBezTo>
                    <a:pt x="217" y="0"/>
                    <a:pt x="114" y="0"/>
                    <a:pt x="50" y="37"/>
                  </a:cubicBezTo>
                  <a:cubicBezTo>
                    <a:pt x="16" y="57"/>
                    <a:pt x="0" y="83"/>
                    <a:pt x="2" y="108"/>
                  </a:cubicBezTo>
                  <a:cubicBezTo>
                    <a:pt x="4" y="131"/>
                    <a:pt x="20" y="153"/>
                    <a:pt x="50" y="170"/>
                  </a:cubicBezTo>
                  <a:cubicBezTo>
                    <a:pt x="114" y="207"/>
                    <a:pt x="217" y="207"/>
                    <a:pt x="281" y="170"/>
                  </a:cubicBezTo>
                  <a:cubicBezTo>
                    <a:pt x="309" y="154"/>
                    <a:pt x="325" y="133"/>
                    <a:pt x="328" y="112"/>
                  </a:cubicBezTo>
                  <a:cubicBezTo>
                    <a:pt x="329" y="104"/>
                    <a:pt x="329" y="104"/>
                    <a:pt x="329" y="104"/>
                  </a:cubicBezTo>
                  <a:cubicBezTo>
                    <a:pt x="329" y="80"/>
                    <a:pt x="313" y="55"/>
                    <a:pt x="281" y="37"/>
                  </a:cubicBezTo>
                  <a:close/>
                  <a:moveTo>
                    <a:pt x="295" y="136"/>
                  </a:moveTo>
                  <a:cubicBezTo>
                    <a:pt x="288" y="145"/>
                    <a:pt x="278" y="154"/>
                    <a:pt x="265" y="161"/>
                  </a:cubicBezTo>
                  <a:cubicBezTo>
                    <a:pt x="210" y="193"/>
                    <a:pt x="121" y="193"/>
                    <a:pt x="66" y="161"/>
                  </a:cubicBezTo>
                  <a:cubicBezTo>
                    <a:pt x="53" y="154"/>
                    <a:pt x="43" y="145"/>
                    <a:pt x="36" y="136"/>
                  </a:cubicBezTo>
                  <a:cubicBezTo>
                    <a:pt x="14" y="106"/>
                    <a:pt x="24" y="70"/>
                    <a:pt x="66" y="46"/>
                  </a:cubicBezTo>
                  <a:cubicBezTo>
                    <a:pt x="121" y="14"/>
                    <a:pt x="210" y="14"/>
                    <a:pt x="265" y="46"/>
                  </a:cubicBezTo>
                  <a:cubicBezTo>
                    <a:pt x="307" y="70"/>
                    <a:pt x="317" y="106"/>
                    <a:pt x="295" y="136"/>
                  </a:cubicBezTo>
                  <a:close/>
                </a:path>
              </a:pathLst>
            </a:custGeom>
            <a:solidFill>
              <a:srgbClr val="C1C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1" name="Freeform 164">
              <a:extLst>
                <a:ext uri="{FF2B5EF4-FFF2-40B4-BE49-F238E27FC236}">
                  <a16:creationId xmlns:a16="http://schemas.microsoft.com/office/drawing/2014/main" xmlns="" id="{677BCAC5-D598-48A2-9555-3C37666A9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44799" y="4459235"/>
              <a:ext cx="714375" cy="317500"/>
            </a:xfrm>
            <a:custGeom>
              <a:avLst/>
              <a:gdLst>
                <a:gd name="T0" fmla="*/ 259 w 259"/>
                <a:gd name="T1" fmla="*/ 58 h 115"/>
                <a:gd name="T2" fmla="*/ 229 w 259"/>
                <a:gd name="T3" fmla="*/ 83 h 115"/>
                <a:gd name="T4" fmla="*/ 30 w 259"/>
                <a:gd name="T5" fmla="*/ 83 h 115"/>
                <a:gd name="T6" fmla="*/ 0 w 259"/>
                <a:gd name="T7" fmla="*/ 58 h 115"/>
                <a:gd name="T8" fmla="*/ 30 w 259"/>
                <a:gd name="T9" fmla="*/ 32 h 115"/>
                <a:gd name="T10" fmla="*/ 229 w 259"/>
                <a:gd name="T11" fmla="*/ 32 h 115"/>
                <a:gd name="T12" fmla="*/ 259 w 259"/>
                <a:gd name="T13" fmla="*/ 5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9" h="115">
                  <a:moveTo>
                    <a:pt x="259" y="58"/>
                  </a:moveTo>
                  <a:cubicBezTo>
                    <a:pt x="252" y="67"/>
                    <a:pt x="242" y="76"/>
                    <a:pt x="229" y="83"/>
                  </a:cubicBezTo>
                  <a:cubicBezTo>
                    <a:pt x="174" y="115"/>
                    <a:pt x="85" y="115"/>
                    <a:pt x="30" y="83"/>
                  </a:cubicBezTo>
                  <a:cubicBezTo>
                    <a:pt x="17" y="76"/>
                    <a:pt x="7" y="67"/>
                    <a:pt x="0" y="58"/>
                  </a:cubicBezTo>
                  <a:cubicBezTo>
                    <a:pt x="7" y="48"/>
                    <a:pt x="17" y="40"/>
                    <a:pt x="30" y="32"/>
                  </a:cubicBezTo>
                  <a:cubicBezTo>
                    <a:pt x="85" y="0"/>
                    <a:pt x="174" y="0"/>
                    <a:pt x="229" y="32"/>
                  </a:cubicBezTo>
                  <a:cubicBezTo>
                    <a:pt x="242" y="40"/>
                    <a:pt x="252" y="48"/>
                    <a:pt x="259" y="58"/>
                  </a:cubicBezTo>
                  <a:close/>
                </a:path>
              </a:pathLst>
            </a:custGeom>
            <a:solidFill>
              <a:srgbClr val="352A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2" name="Freeform 165">
              <a:extLst>
                <a:ext uri="{FF2B5EF4-FFF2-40B4-BE49-F238E27FC236}">
                  <a16:creationId xmlns:a16="http://schemas.microsoft.com/office/drawing/2014/main" xmlns="" id="{1C4B33FB-3D09-40D9-85CE-FB8BE8449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87649" y="5010098"/>
              <a:ext cx="830263" cy="533400"/>
            </a:xfrm>
            <a:custGeom>
              <a:avLst/>
              <a:gdLst>
                <a:gd name="T0" fmla="*/ 301 w 301"/>
                <a:gd name="T1" fmla="*/ 3 h 193"/>
                <a:gd name="T2" fmla="*/ 298 w 301"/>
                <a:gd name="T3" fmla="*/ 31 h 193"/>
                <a:gd name="T4" fmla="*/ 298 w 301"/>
                <a:gd name="T5" fmla="*/ 32 h 193"/>
                <a:gd name="T6" fmla="*/ 293 w 301"/>
                <a:gd name="T7" fmla="*/ 106 h 193"/>
                <a:gd name="T8" fmla="*/ 292 w 301"/>
                <a:gd name="T9" fmla="*/ 113 h 193"/>
                <a:gd name="T10" fmla="*/ 292 w 301"/>
                <a:gd name="T11" fmla="*/ 113 h 193"/>
                <a:gd name="T12" fmla="*/ 281 w 301"/>
                <a:gd name="T13" fmla="*/ 138 h 193"/>
                <a:gd name="T14" fmla="*/ 251 w 301"/>
                <a:gd name="T15" fmla="*/ 164 h 193"/>
                <a:gd name="T16" fmla="*/ 193 w 301"/>
                <a:gd name="T17" fmla="*/ 185 h 193"/>
                <a:gd name="T18" fmla="*/ 50 w 301"/>
                <a:gd name="T19" fmla="*/ 164 h 193"/>
                <a:gd name="T20" fmla="*/ 19 w 301"/>
                <a:gd name="T21" fmla="*/ 138 h 193"/>
                <a:gd name="T22" fmla="*/ 9 w 301"/>
                <a:gd name="T23" fmla="*/ 113 h 193"/>
                <a:gd name="T24" fmla="*/ 8 w 301"/>
                <a:gd name="T25" fmla="*/ 113 h 193"/>
                <a:gd name="T26" fmla="*/ 8 w 301"/>
                <a:gd name="T27" fmla="*/ 106 h 193"/>
                <a:gd name="T28" fmla="*/ 8 w 301"/>
                <a:gd name="T29" fmla="*/ 106 h 193"/>
                <a:gd name="T30" fmla="*/ 0 w 301"/>
                <a:gd name="T31" fmla="*/ 0 h 193"/>
                <a:gd name="T32" fmla="*/ 12 w 301"/>
                <a:gd name="T33" fmla="*/ 30 h 193"/>
                <a:gd name="T34" fmla="*/ 39 w 301"/>
                <a:gd name="T35" fmla="*/ 55 h 193"/>
                <a:gd name="T36" fmla="*/ 44 w 301"/>
                <a:gd name="T37" fmla="*/ 58 h 193"/>
                <a:gd name="T38" fmla="*/ 257 w 301"/>
                <a:gd name="T39" fmla="*/ 58 h 193"/>
                <a:gd name="T40" fmla="*/ 262 w 301"/>
                <a:gd name="T41" fmla="*/ 55 h 193"/>
                <a:gd name="T42" fmla="*/ 289 w 301"/>
                <a:gd name="T43" fmla="*/ 30 h 193"/>
                <a:gd name="T44" fmla="*/ 301 w 301"/>
                <a:gd name="T45" fmla="*/ 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1" h="193">
                  <a:moveTo>
                    <a:pt x="301" y="3"/>
                  </a:moveTo>
                  <a:cubicBezTo>
                    <a:pt x="298" y="31"/>
                    <a:pt x="298" y="31"/>
                    <a:pt x="298" y="31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3" y="106"/>
                    <a:pt x="293" y="106"/>
                    <a:pt x="293" y="106"/>
                  </a:cubicBezTo>
                  <a:cubicBezTo>
                    <a:pt x="292" y="113"/>
                    <a:pt x="292" y="113"/>
                    <a:pt x="292" y="113"/>
                  </a:cubicBezTo>
                  <a:cubicBezTo>
                    <a:pt x="292" y="113"/>
                    <a:pt x="292" y="113"/>
                    <a:pt x="292" y="113"/>
                  </a:cubicBezTo>
                  <a:cubicBezTo>
                    <a:pt x="291" y="122"/>
                    <a:pt x="287" y="130"/>
                    <a:pt x="281" y="138"/>
                  </a:cubicBezTo>
                  <a:cubicBezTo>
                    <a:pt x="275" y="148"/>
                    <a:pt x="264" y="156"/>
                    <a:pt x="251" y="164"/>
                  </a:cubicBezTo>
                  <a:cubicBezTo>
                    <a:pt x="234" y="174"/>
                    <a:pt x="214" y="181"/>
                    <a:pt x="193" y="185"/>
                  </a:cubicBezTo>
                  <a:cubicBezTo>
                    <a:pt x="144" y="193"/>
                    <a:pt x="89" y="187"/>
                    <a:pt x="50" y="164"/>
                  </a:cubicBezTo>
                  <a:cubicBezTo>
                    <a:pt x="36" y="156"/>
                    <a:pt x="26" y="148"/>
                    <a:pt x="19" y="138"/>
                  </a:cubicBezTo>
                  <a:cubicBezTo>
                    <a:pt x="13" y="130"/>
                    <a:pt x="10" y="122"/>
                    <a:pt x="9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06"/>
                    <a:pt x="8" y="106"/>
                    <a:pt x="8" y="106"/>
                  </a:cubicBezTo>
                  <a:cubicBezTo>
                    <a:pt x="8" y="106"/>
                    <a:pt x="8" y="106"/>
                    <a:pt x="8" y="10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1"/>
                    <a:pt x="5" y="21"/>
                    <a:pt x="12" y="30"/>
                  </a:cubicBezTo>
                  <a:cubicBezTo>
                    <a:pt x="18" y="39"/>
                    <a:pt x="27" y="47"/>
                    <a:pt x="39" y="55"/>
                  </a:cubicBezTo>
                  <a:cubicBezTo>
                    <a:pt x="41" y="56"/>
                    <a:pt x="42" y="57"/>
                    <a:pt x="44" y="58"/>
                  </a:cubicBezTo>
                  <a:cubicBezTo>
                    <a:pt x="103" y="92"/>
                    <a:pt x="198" y="92"/>
                    <a:pt x="257" y="58"/>
                  </a:cubicBezTo>
                  <a:cubicBezTo>
                    <a:pt x="259" y="57"/>
                    <a:pt x="260" y="56"/>
                    <a:pt x="262" y="55"/>
                  </a:cubicBezTo>
                  <a:cubicBezTo>
                    <a:pt x="273" y="47"/>
                    <a:pt x="282" y="39"/>
                    <a:pt x="289" y="30"/>
                  </a:cubicBezTo>
                  <a:cubicBezTo>
                    <a:pt x="295" y="22"/>
                    <a:pt x="299" y="12"/>
                    <a:pt x="301" y="3"/>
                  </a:cubicBezTo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3" name="Freeform 166">
              <a:extLst>
                <a:ext uri="{FF2B5EF4-FFF2-40B4-BE49-F238E27FC236}">
                  <a16:creationId xmlns:a16="http://schemas.microsoft.com/office/drawing/2014/main" xmlns="" id="{62DA5132-D301-48C4-BA3B-7A9CA47159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11462" y="5322835"/>
              <a:ext cx="781050" cy="425450"/>
            </a:xfrm>
            <a:custGeom>
              <a:avLst/>
              <a:gdLst>
                <a:gd name="T0" fmla="*/ 283 w 283"/>
                <a:gd name="T1" fmla="*/ 0 h 154"/>
                <a:gd name="T2" fmla="*/ 278 w 283"/>
                <a:gd name="T3" fmla="*/ 70 h 154"/>
                <a:gd name="T4" fmla="*/ 278 w 283"/>
                <a:gd name="T5" fmla="*/ 70 h 154"/>
                <a:gd name="T6" fmla="*/ 238 w 283"/>
                <a:gd name="T7" fmla="*/ 124 h 154"/>
                <a:gd name="T8" fmla="*/ 45 w 283"/>
                <a:gd name="T9" fmla="*/ 124 h 154"/>
                <a:gd name="T10" fmla="*/ 5 w 283"/>
                <a:gd name="T11" fmla="*/ 70 h 154"/>
                <a:gd name="T12" fmla="*/ 5 w 283"/>
                <a:gd name="T13" fmla="*/ 70 h 154"/>
                <a:gd name="T14" fmla="*/ 0 w 283"/>
                <a:gd name="T15" fmla="*/ 0 h 154"/>
                <a:gd name="T16" fmla="*/ 10 w 283"/>
                <a:gd name="T17" fmla="*/ 25 h 154"/>
                <a:gd name="T18" fmla="*/ 41 w 283"/>
                <a:gd name="T19" fmla="*/ 51 h 154"/>
                <a:gd name="T20" fmla="*/ 184 w 283"/>
                <a:gd name="T21" fmla="*/ 72 h 154"/>
                <a:gd name="T22" fmla="*/ 242 w 283"/>
                <a:gd name="T23" fmla="*/ 51 h 154"/>
                <a:gd name="T24" fmla="*/ 272 w 283"/>
                <a:gd name="T25" fmla="*/ 25 h 154"/>
                <a:gd name="T26" fmla="*/ 283 w 283"/>
                <a:gd name="T2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3" h="154">
                  <a:moveTo>
                    <a:pt x="283" y="0"/>
                  </a:moveTo>
                  <a:cubicBezTo>
                    <a:pt x="278" y="70"/>
                    <a:pt x="278" y="70"/>
                    <a:pt x="278" y="70"/>
                  </a:cubicBezTo>
                  <a:cubicBezTo>
                    <a:pt x="278" y="70"/>
                    <a:pt x="278" y="70"/>
                    <a:pt x="278" y="70"/>
                  </a:cubicBezTo>
                  <a:cubicBezTo>
                    <a:pt x="277" y="89"/>
                    <a:pt x="264" y="109"/>
                    <a:pt x="238" y="124"/>
                  </a:cubicBezTo>
                  <a:cubicBezTo>
                    <a:pt x="185" y="154"/>
                    <a:pt x="98" y="154"/>
                    <a:pt x="45" y="124"/>
                  </a:cubicBezTo>
                  <a:cubicBezTo>
                    <a:pt x="19" y="109"/>
                    <a:pt x="6" y="89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9"/>
                    <a:pt x="4" y="17"/>
                    <a:pt x="10" y="25"/>
                  </a:cubicBezTo>
                  <a:cubicBezTo>
                    <a:pt x="17" y="35"/>
                    <a:pt x="27" y="43"/>
                    <a:pt x="41" y="51"/>
                  </a:cubicBezTo>
                  <a:cubicBezTo>
                    <a:pt x="80" y="74"/>
                    <a:pt x="135" y="80"/>
                    <a:pt x="184" y="72"/>
                  </a:cubicBezTo>
                  <a:cubicBezTo>
                    <a:pt x="205" y="68"/>
                    <a:pt x="225" y="61"/>
                    <a:pt x="242" y="51"/>
                  </a:cubicBezTo>
                  <a:cubicBezTo>
                    <a:pt x="255" y="43"/>
                    <a:pt x="266" y="35"/>
                    <a:pt x="272" y="25"/>
                  </a:cubicBezTo>
                  <a:cubicBezTo>
                    <a:pt x="278" y="17"/>
                    <a:pt x="282" y="9"/>
                    <a:pt x="283" y="0"/>
                  </a:cubicBezTo>
                </a:path>
              </a:pathLst>
            </a:custGeom>
            <a:solidFill>
              <a:srgbClr val="7B97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4" name="Freeform 167">
              <a:extLst>
                <a:ext uri="{FF2B5EF4-FFF2-40B4-BE49-F238E27FC236}">
                  <a16:creationId xmlns:a16="http://schemas.microsoft.com/office/drawing/2014/main" xmlns="" id="{6BE85BAF-04B1-43EA-9101-6EE8357F75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51137" y="4541785"/>
              <a:ext cx="900113" cy="723900"/>
            </a:xfrm>
            <a:custGeom>
              <a:avLst/>
              <a:gdLst>
                <a:gd name="T0" fmla="*/ 326 w 326"/>
                <a:gd name="T1" fmla="*/ 4 h 262"/>
                <a:gd name="T2" fmla="*/ 314 w 326"/>
                <a:gd name="T3" fmla="*/ 167 h 262"/>
                <a:gd name="T4" fmla="*/ 314 w 326"/>
                <a:gd name="T5" fmla="*/ 167 h 262"/>
                <a:gd name="T6" fmla="*/ 314 w 326"/>
                <a:gd name="T7" fmla="*/ 173 h 262"/>
                <a:gd name="T8" fmla="*/ 314 w 326"/>
                <a:gd name="T9" fmla="*/ 173 h 262"/>
                <a:gd name="T10" fmla="*/ 302 w 326"/>
                <a:gd name="T11" fmla="*/ 200 h 262"/>
                <a:gd name="T12" fmla="*/ 275 w 326"/>
                <a:gd name="T13" fmla="*/ 225 h 262"/>
                <a:gd name="T14" fmla="*/ 270 w 326"/>
                <a:gd name="T15" fmla="*/ 228 h 262"/>
                <a:gd name="T16" fmla="*/ 57 w 326"/>
                <a:gd name="T17" fmla="*/ 228 h 262"/>
                <a:gd name="T18" fmla="*/ 52 w 326"/>
                <a:gd name="T19" fmla="*/ 225 h 262"/>
                <a:gd name="T20" fmla="*/ 25 w 326"/>
                <a:gd name="T21" fmla="*/ 200 h 262"/>
                <a:gd name="T22" fmla="*/ 13 w 326"/>
                <a:gd name="T23" fmla="*/ 170 h 262"/>
                <a:gd name="T24" fmla="*/ 0 w 326"/>
                <a:gd name="T25" fmla="*/ 0 h 262"/>
                <a:gd name="T26" fmla="*/ 0 w 326"/>
                <a:gd name="T27" fmla="*/ 0 h 262"/>
                <a:gd name="T28" fmla="*/ 48 w 326"/>
                <a:gd name="T29" fmla="*/ 62 h 262"/>
                <a:gd name="T30" fmla="*/ 110 w 326"/>
                <a:gd name="T31" fmla="*/ 85 h 262"/>
                <a:gd name="T32" fmla="*/ 110 w 326"/>
                <a:gd name="T33" fmla="*/ 85 h 262"/>
                <a:gd name="T34" fmla="*/ 279 w 326"/>
                <a:gd name="T35" fmla="*/ 62 h 262"/>
                <a:gd name="T36" fmla="*/ 326 w 326"/>
                <a:gd name="T37" fmla="*/ 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6" h="262">
                  <a:moveTo>
                    <a:pt x="326" y="4"/>
                  </a:moveTo>
                  <a:cubicBezTo>
                    <a:pt x="314" y="167"/>
                    <a:pt x="314" y="167"/>
                    <a:pt x="314" y="167"/>
                  </a:cubicBezTo>
                  <a:cubicBezTo>
                    <a:pt x="314" y="167"/>
                    <a:pt x="314" y="167"/>
                    <a:pt x="314" y="167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2" y="182"/>
                    <a:pt x="308" y="191"/>
                    <a:pt x="302" y="200"/>
                  </a:cubicBezTo>
                  <a:cubicBezTo>
                    <a:pt x="295" y="209"/>
                    <a:pt x="286" y="217"/>
                    <a:pt x="275" y="225"/>
                  </a:cubicBezTo>
                  <a:cubicBezTo>
                    <a:pt x="273" y="226"/>
                    <a:pt x="271" y="227"/>
                    <a:pt x="270" y="228"/>
                  </a:cubicBezTo>
                  <a:cubicBezTo>
                    <a:pt x="211" y="262"/>
                    <a:pt x="116" y="262"/>
                    <a:pt x="57" y="228"/>
                  </a:cubicBezTo>
                  <a:cubicBezTo>
                    <a:pt x="55" y="227"/>
                    <a:pt x="54" y="226"/>
                    <a:pt x="52" y="225"/>
                  </a:cubicBezTo>
                  <a:cubicBezTo>
                    <a:pt x="40" y="217"/>
                    <a:pt x="31" y="209"/>
                    <a:pt x="25" y="200"/>
                  </a:cubicBezTo>
                  <a:cubicBezTo>
                    <a:pt x="18" y="191"/>
                    <a:pt x="14" y="181"/>
                    <a:pt x="13" y="17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23"/>
                    <a:pt x="18" y="45"/>
                    <a:pt x="48" y="62"/>
                  </a:cubicBezTo>
                  <a:cubicBezTo>
                    <a:pt x="66" y="73"/>
                    <a:pt x="87" y="80"/>
                    <a:pt x="110" y="85"/>
                  </a:cubicBezTo>
                  <a:cubicBezTo>
                    <a:pt x="110" y="85"/>
                    <a:pt x="110" y="85"/>
                    <a:pt x="110" y="85"/>
                  </a:cubicBezTo>
                  <a:cubicBezTo>
                    <a:pt x="167" y="96"/>
                    <a:pt x="233" y="89"/>
                    <a:pt x="279" y="62"/>
                  </a:cubicBezTo>
                  <a:cubicBezTo>
                    <a:pt x="307" y="46"/>
                    <a:pt x="323" y="25"/>
                    <a:pt x="326" y="4"/>
                  </a:cubicBezTo>
                  <a:close/>
                </a:path>
              </a:pathLst>
            </a:custGeom>
            <a:solidFill>
              <a:srgbClr val="7B97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5" name="Freeform 168">
              <a:extLst>
                <a:ext uri="{FF2B5EF4-FFF2-40B4-BE49-F238E27FC236}">
                  <a16:creationId xmlns:a16="http://schemas.microsoft.com/office/drawing/2014/main" xmlns="" id="{64A76D63-CF53-43D6-A0EA-B01782804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84474" y="4281435"/>
              <a:ext cx="836613" cy="336550"/>
            </a:xfrm>
            <a:custGeom>
              <a:avLst/>
              <a:gdLst>
                <a:gd name="T0" fmla="*/ 281 w 303"/>
                <a:gd name="T1" fmla="*/ 122 h 122"/>
                <a:gd name="T2" fmla="*/ 251 w 303"/>
                <a:gd name="T3" fmla="*/ 96 h 122"/>
                <a:gd name="T4" fmla="*/ 52 w 303"/>
                <a:gd name="T5" fmla="*/ 96 h 122"/>
                <a:gd name="T6" fmla="*/ 22 w 303"/>
                <a:gd name="T7" fmla="*/ 122 h 122"/>
                <a:gd name="T8" fmla="*/ 52 w 303"/>
                <a:gd name="T9" fmla="*/ 32 h 122"/>
                <a:gd name="T10" fmla="*/ 251 w 303"/>
                <a:gd name="T11" fmla="*/ 32 h 122"/>
                <a:gd name="T12" fmla="*/ 281 w 303"/>
                <a:gd name="T13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122">
                  <a:moveTo>
                    <a:pt x="281" y="122"/>
                  </a:moveTo>
                  <a:cubicBezTo>
                    <a:pt x="274" y="112"/>
                    <a:pt x="264" y="104"/>
                    <a:pt x="251" y="96"/>
                  </a:cubicBezTo>
                  <a:cubicBezTo>
                    <a:pt x="196" y="64"/>
                    <a:pt x="107" y="64"/>
                    <a:pt x="52" y="96"/>
                  </a:cubicBezTo>
                  <a:cubicBezTo>
                    <a:pt x="39" y="104"/>
                    <a:pt x="29" y="112"/>
                    <a:pt x="22" y="122"/>
                  </a:cubicBezTo>
                  <a:cubicBezTo>
                    <a:pt x="0" y="92"/>
                    <a:pt x="10" y="56"/>
                    <a:pt x="52" y="32"/>
                  </a:cubicBezTo>
                  <a:cubicBezTo>
                    <a:pt x="107" y="0"/>
                    <a:pt x="196" y="0"/>
                    <a:pt x="251" y="32"/>
                  </a:cubicBezTo>
                  <a:cubicBezTo>
                    <a:pt x="293" y="56"/>
                    <a:pt x="303" y="92"/>
                    <a:pt x="281" y="122"/>
                  </a:cubicBezTo>
                  <a:close/>
                </a:path>
              </a:pathLst>
            </a:custGeom>
            <a:solidFill>
              <a:srgbClr val="9DAC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6" name="Freeform 169">
              <a:extLst>
                <a:ext uri="{FF2B5EF4-FFF2-40B4-BE49-F238E27FC236}">
                  <a16:creationId xmlns:a16="http://schemas.microsoft.com/office/drawing/2014/main" xmlns="" id="{F98AA1B3-4032-49EC-A765-89A3EB739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00374" y="4564010"/>
              <a:ext cx="407988" cy="63500"/>
            </a:xfrm>
            <a:custGeom>
              <a:avLst/>
              <a:gdLst>
                <a:gd name="T0" fmla="*/ 0 w 148"/>
                <a:gd name="T1" fmla="*/ 23 h 23"/>
                <a:gd name="T2" fmla="*/ 5 w 148"/>
                <a:gd name="T3" fmla="*/ 19 h 23"/>
                <a:gd name="T4" fmla="*/ 21 w 148"/>
                <a:gd name="T5" fmla="*/ 11 h 23"/>
                <a:gd name="T6" fmla="*/ 32 w 148"/>
                <a:gd name="T7" fmla="*/ 7 h 23"/>
                <a:gd name="T8" fmla="*/ 45 w 148"/>
                <a:gd name="T9" fmla="*/ 3 h 23"/>
                <a:gd name="T10" fmla="*/ 59 w 148"/>
                <a:gd name="T11" fmla="*/ 1 h 23"/>
                <a:gd name="T12" fmla="*/ 74 w 148"/>
                <a:gd name="T13" fmla="*/ 0 h 23"/>
                <a:gd name="T14" fmla="*/ 78 w 148"/>
                <a:gd name="T15" fmla="*/ 0 h 23"/>
                <a:gd name="T16" fmla="*/ 81 w 148"/>
                <a:gd name="T17" fmla="*/ 1 h 23"/>
                <a:gd name="T18" fmla="*/ 89 w 148"/>
                <a:gd name="T19" fmla="*/ 1 h 23"/>
                <a:gd name="T20" fmla="*/ 103 w 148"/>
                <a:gd name="T21" fmla="*/ 4 h 23"/>
                <a:gd name="T22" fmla="*/ 115 w 148"/>
                <a:gd name="T23" fmla="*/ 7 h 23"/>
                <a:gd name="T24" fmla="*/ 126 w 148"/>
                <a:gd name="T25" fmla="*/ 11 h 23"/>
                <a:gd name="T26" fmla="*/ 136 w 148"/>
                <a:gd name="T27" fmla="*/ 16 h 23"/>
                <a:gd name="T28" fmla="*/ 142 w 148"/>
                <a:gd name="T29" fmla="*/ 19 h 23"/>
                <a:gd name="T30" fmla="*/ 148 w 148"/>
                <a:gd name="T31" fmla="*/ 23 h 23"/>
                <a:gd name="T32" fmla="*/ 142 w 148"/>
                <a:gd name="T33" fmla="*/ 20 h 23"/>
                <a:gd name="T34" fmla="*/ 135 w 148"/>
                <a:gd name="T35" fmla="*/ 16 h 23"/>
                <a:gd name="T36" fmla="*/ 126 w 148"/>
                <a:gd name="T37" fmla="*/ 13 h 23"/>
                <a:gd name="T38" fmla="*/ 115 w 148"/>
                <a:gd name="T39" fmla="*/ 9 h 23"/>
                <a:gd name="T40" fmla="*/ 109 w 148"/>
                <a:gd name="T41" fmla="*/ 7 h 23"/>
                <a:gd name="T42" fmla="*/ 102 w 148"/>
                <a:gd name="T43" fmla="*/ 6 h 23"/>
                <a:gd name="T44" fmla="*/ 88 w 148"/>
                <a:gd name="T45" fmla="*/ 3 h 23"/>
                <a:gd name="T46" fmla="*/ 81 w 148"/>
                <a:gd name="T47" fmla="*/ 3 h 23"/>
                <a:gd name="T48" fmla="*/ 78 w 148"/>
                <a:gd name="T49" fmla="*/ 3 h 23"/>
                <a:gd name="T50" fmla="*/ 74 w 148"/>
                <a:gd name="T51" fmla="*/ 3 h 23"/>
                <a:gd name="T52" fmla="*/ 59 w 148"/>
                <a:gd name="T53" fmla="*/ 3 h 23"/>
                <a:gd name="T54" fmla="*/ 46 w 148"/>
                <a:gd name="T55" fmla="*/ 5 h 23"/>
                <a:gd name="T56" fmla="*/ 33 w 148"/>
                <a:gd name="T57" fmla="*/ 9 h 23"/>
                <a:gd name="T58" fmla="*/ 22 w 148"/>
                <a:gd name="T59" fmla="*/ 12 h 23"/>
                <a:gd name="T60" fmla="*/ 13 w 148"/>
                <a:gd name="T61" fmla="*/ 16 h 23"/>
                <a:gd name="T62" fmla="*/ 6 w 148"/>
                <a:gd name="T63" fmla="*/ 19 h 23"/>
                <a:gd name="T64" fmla="*/ 0 w 148"/>
                <a:gd name="T6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8" h="23">
                  <a:moveTo>
                    <a:pt x="0" y="23"/>
                  </a:moveTo>
                  <a:cubicBezTo>
                    <a:pt x="0" y="23"/>
                    <a:pt x="2" y="21"/>
                    <a:pt x="5" y="19"/>
                  </a:cubicBezTo>
                  <a:cubicBezTo>
                    <a:pt x="9" y="17"/>
                    <a:pt x="14" y="14"/>
                    <a:pt x="21" y="11"/>
                  </a:cubicBezTo>
                  <a:cubicBezTo>
                    <a:pt x="25" y="10"/>
                    <a:pt x="28" y="8"/>
                    <a:pt x="32" y="7"/>
                  </a:cubicBezTo>
                  <a:cubicBezTo>
                    <a:pt x="36" y="6"/>
                    <a:pt x="41" y="4"/>
                    <a:pt x="45" y="3"/>
                  </a:cubicBezTo>
                  <a:cubicBezTo>
                    <a:pt x="50" y="2"/>
                    <a:pt x="54" y="2"/>
                    <a:pt x="59" y="1"/>
                  </a:cubicBezTo>
                  <a:cubicBezTo>
                    <a:pt x="64" y="1"/>
                    <a:pt x="69" y="0"/>
                    <a:pt x="74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4" y="1"/>
                    <a:pt x="86" y="1"/>
                    <a:pt x="89" y="1"/>
                  </a:cubicBezTo>
                  <a:cubicBezTo>
                    <a:pt x="93" y="2"/>
                    <a:pt x="98" y="3"/>
                    <a:pt x="103" y="4"/>
                  </a:cubicBezTo>
                  <a:cubicBezTo>
                    <a:pt x="107" y="5"/>
                    <a:pt x="111" y="6"/>
                    <a:pt x="115" y="7"/>
                  </a:cubicBezTo>
                  <a:cubicBezTo>
                    <a:pt x="119" y="8"/>
                    <a:pt x="123" y="10"/>
                    <a:pt x="126" y="11"/>
                  </a:cubicBezTo>
                  <a:cubicBezTo>
                    <a:pt x="130" y="13"/>
                    <a:pt x="133" y="14"/>
                    <a:pt x="136" y="16"/>
                  </a:cubicBezTo>
                  <a:cubicBezTo>
                    <a:pt x="138" y="17"/>
                    <a:pt x="141" y="18"/>
                    <a:pt x="142" y="19"/>
                  </a:cubicBezTo>
                  <a:cubicBezTo>
                    <a:pt x="146" y="22"/>
                    <a:pt x="148" y="23"/>
                    <a:pt x="148" y="23"/>
                  </a:cubicBezTo>
                  <a:cubicBezTo>
                    <a:pt x="148" y="23"/>
                    <a:pt x="146" y="22"/>
                    <a:pt x="142" y="20"/>
                  </a:cubicBezTo>
                  <a:cubicBezTo>
                    <a:pt x="140" y="19"/>
                    <a:pt x="138" y="18"/>
                    <a:pt x="135" y="16"/>
                  </a:cubicBezTo>
                  <a:cubicBezTo>
                    <a:pt x="133" y="15"/>
                    <a:pt x="129" y="14"/>
                    <a:pt x="126" y="13"/>
                  </a:cubicBezTo>
                  <a:cubicBezTo>
                    <a:pt x="123" y="11"/>
                    <a:pt x="119" y="10"/>
                    <a:pt x="115" y="9"/>
                  </a:cubicBezTo>
                  <a:cubicBezTo>
                    <a:pt x="113" y="8"/>
                    <a:pt x="111" y="8"/>
                    <a:pt x="109" y="7"/>
                  </a:cubicBezTo>
                  <a:cubicBezTo>
                    <a:pt x="107" y="7"/>
                    <a:pt x="104" y="6"/>
                    <a:pt x="102" y="6"/>
                  </a:cubicBezTo>
                  <a:cubicBezTo>
                    <a:pt x="98" y="5"/>
                    <a:pt x="93" y="4"/>
                    <a:pt x="88" y="3"/>
                  </a:cubicBezTo>
                  <a:cubicBezTo>
                    <a:pt x="86" y="3"/>
                    <a:pt x="84" y="3"/>
                    <a:pt x="81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69" y="3"/>
                    <a:pt x="64" y="3"/>
                    <a:pt x="59" y="3"/>
                  </a:cubicBezTo>
                  <a:cubicBezTo>
                    <a:pt x="55" y="4"/>
                    <a:pt x="50" y="4"/>
                    <a:pt x="46" y="5"/>
                  </a:cubicBezTo>
                  <a:cubicBezTo>
                    <a:pt x="41" y="6"/>
                    <a:pt x="37" y="7"/>
                    <a:pt x="33" y="9"/>
                  </a:cubicBezTo>
                  <a:cubicBezTo>
                    <a:pt x="29" y="10"/>
                    <a:pt x="25" y="11"/>
                    <a:pt x="22" y="12"/>
                  </a:cubicBezTo>
                  <a:cubicBezTo>
                    <a:pt x="18" y="14"/>
                    <a:pt x="15" y="15"/>
                    <a:pt x="13" y="16"/>
                  </a:cubicBezTo>
                  <a:cubicBezTo>
                    <a:pt x="10" y="17"/>
                    <a:pt x="8" y="18"/>
                    <a:pt x="6" y="19"/>
                  </a:cubicBezTo>
                  <a:cubicBezTo>
                    <a:pt x="2" y="21"/>
                    <a:pt x="0" y="23"/>
                    <a:pt x="0" y="23"/>
                  </a:cubicBezTo>
                  <a:close/>
                </a:path>
              </a:pathLst>
            </a:custGeom>
            <a:solidFill>
              <a:srgbClr val="473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7" name="Freeform 170">
              <a:extLst>
                <a:ext uri="{FF2B5EF4-FFF2-40B4-BE49-F238E27FC236}">
                  <a16:creationId xmlns:a16="http://schemas.microsoft.com/office/drawing/2014/main" xmlns="" id="{5ADD4702-FFC3-400A-A0E7-3D5F329D97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9412" y="4508448"/>
              <a:ext cx="568325" cy="82550"/>
            </a:xfrm>
            <a:custGeom>
              <a:avLst/>
              <a:gdLst>
                <a:gd name="T0" fmla="*/ 0 w 206"/>
                <a:gd name="T1" fmla="*/ 30 h 30"/>
                <a:gd name="T2" fmla="*/ 8 w 206"/>
                <a:gd name="T3" fmla="*/ 25 h 30"/>
                <a:gd name="T4" fmla="*/ 30 w 206"/>
                <a:gd name="T5" fmla="*/ 14 h 30"/>
                <a:gd name="T6" fmla="*/ 45 w 206"/>
                <a:gd name="T7" fmla="*/ 9 h 30"/>
                <a:gd name="T8" fmla="*/ 63 w 206"/>
                <a:gd name="T9" fmla="*/ 4 h 30"/>
                <a:gd name="T10" fmla="*/ 83 w 206"/>
                <a:gd name="T11" fmla="*/ 1 h 30"/>
                <a:gd name="T12" fmla="*/ 103 w 206"/>
                <a:gd name="T13" fmla="*/ 0 h 30"/>
                <a:gd name="T14" fmla="*/ 108 w 206"/>
                <a:gd name="T15" fmla="*/ 0 h 30"/>
                <a:gd name="T16" fmla="*/ 113 w 206"/>
                <a:gd name="T17" fmla="*/ 0 h 30"/>
                <a:gd name="T18" fmla="*/ 123 w 206"/>
                <a:gd name="T19" fmla="*/ 1 h 30"/>
                <a:gd name="T20" fmla="*/ 143 w 206"/>
                <a:gd name="T21" fmla="*/ 4 h 30"/>
                <a:gd name="T22" fmla="*/ 152 w 206"/>
                <a:gd name="T23" fmla="*/ 6 h 30"/>
                <a:gd name="T24" fmla="*/ 160 w 206"/>
                <a:gd name="T25" fmla="*/ 9 h 30"/>
                <a:gd name="T26" fmla="*/ 164 w 206"/>
                <a:gd name="T27" fmla="*/ 10 h 30"/>
                <a:gd name="T28" fmla="*/ 168 w 206"/>
                <a:gd name="T29" fmla="*/ 12 h 30"/>
                <a:gd name="T30" fmla="*/ 176 w 206"/>
                <a:gd name="T31" fmla="*/ 15 h 30"/>
                <a:gd name="T32" fmla="*/ 188 w 206"/>
                <a:gd name="T33" fmla="*/ 20 h 30"/>
                <a:gd name="T34" fmla="*/ 198 w 206"/>
                <a:gd name="T35" fmla="*/ 25 h 30"/>
                <a:gd name="T36" fmla="*/ 206 w 206"/>
                <a:gd name="T37" fmla="*/ 30 h 30"/>
                <a:gd name="T38" fmla="*/ 197 w 206"/>
                <a:gd name="T39" fmla="*/ 26 h 30"/>
                <a:gd name="T40" fmla="*/ 188 w 206"/>
                <a:gd name="T41" fmla="*/ 21 h 30"/>
                <a:gd name="T42" fmla="*/ 175 w 206"/>
                <a:gd name="T43" fmla="*/ 16 h 30"/>
                <a:gd name="T44" fmla="*/ 168 w 206"/>
                <a:gd name="T45" fmla="*/ 13 h 30"/>
                <a:gd name="T46" fmla="*/ 164 w 206"/>
                <a:gd name="T47" fmla="*/ 12 h 30"/>
                <a:gd name="T48" fmla="*/ 160 w 206"/>
                <a:gd name="T49" fmla="*/ 11 h 30"/>
                <a:gd name="T50" fmla="*/ 151 w 206"/>
                <a:gd name="T51" fmla="*/ 8 h 30"/>
                <a:gd name="T52" fmla="*/ 142 w 206"/>
                <a:gd name="T53" fmla="*/ 6 h 30"/>
                <a:gd name="T54" fmla="*/ 123 w 206"/>
                <a:gd name="T55" fmla="*/ 3 h 30"/>
                <a:gd name="T56" fmla="*/ 113 w 206"/>
                <a:gd name="T57" fmla="*/ 2 h 30"/>
                <a:gd name="T58" fmla="*/ 108 w 206"/>
                <a:gd name="T59" fmla="*/ 2 h 30"/>
                <a:gd name="T60" fmla="*/ 103 w 206"/>
                <a:gd name="T61" fmla="*/ 2 h 30"/>
                <a:gd name="T62" fmla="*/ 83 w 206"/>
                <a:gd name="T63" fmla="*/ 3 h 30"/>
                <a:gd name="T64" fmla="*/ 64 w 206"/>
                <a:gd name="T65" fmla="*/ 6 h 30"/>
                <a:gd name="T66" fmla="*/ 46 w 206"/>
                <a:gd name="T67" fmla="*/ 10 h 30"/>
                <a:gd name="T68" fmla="*/ 31 w 206"/>
                <a:gd name="T69" fmla="*/ 15 h 30"/>
                <a:gd name="T70" fmla="*/ 18 w 206"/>
                <a:gd name="T71" fmla="*/ 21 h 30"/>
                <a:gd name="T72" fmla="*/ 8 w 206"/>
                <a:gd name="T73" fmla="*/ 26 h 30"/>
                <a:gd name="T74" fmla="*/ 0 w 206"/>
                <a:gd name="T7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6" h="30">
                  <a:moveTo>
                    <a:pt x="0" y="30"/>
                  </a:moveTo>
                  <a:cubicBezTo>
                    <a:pt x="0" y="30"/>
                    <a:pt x="3" y="28"/>
                    <a:pt x="8" y="25"/>
                  </a:cubicBezTo>
                  <a:cubicBezTo>
                    <a:pt x="13" y="22"/>
                    <a:pt x="21" y="18"/>
                    <a:pt x="30" y="14"/>
                  </a:cubicBezTo>
                  <a:cubicBezTo>
                    <a:pt x="35" y="12"/>
                    <a:pt x="40" y="10"/>
                    <a:pt x="45" y="9"/>
                  </a:cubicBezTo>
                  <a:cubicBezTo>
                    <a:pt x="51" y="7"/>
                    <a:pt x="57" y="5"/>
                    <a:pt x="63" y="4"/>
                  </a:cubicBezTo>
                  <a:cubicBezTo>
                    <a:pt x="69" y="2"/>
                    <a:pt x="76" y="2"/>
                    <a:pt x="83" y="1"/>
                  </a:cubicBezTo>
                  <a:cubicBezTo>
                    <a:pt x="89" y="0"/>
                    <a:pt x="96" y="0"/>
                    <a:pt x="103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6" y="0"/>
                    <a:pt x="120" y="0"/>
                    <a:pt x="123" y="1"/>
                  </a:cubicBezTo>
                  <a:cubicBezTo>
                    <a:pt x="130" y="2"/>
                    <a:pt x="136" y="3"/>
                    <a:pt x="143" y="4"/>
                  </a:cubicBezTo>
                  <a:cubicBezTo>
                    <a:pt x="146" y="5"/>
                    <a:pt x="149" y="6"/>
                    <a:pt x="152" y="6"/>
                  </a:cubicBezTo>
                  <a:cubicBezTo>
                    <a:pt x="155" y="7"/>
                    <a:pt x="157" y="8"/>
                    <a:pt x="160" y="9"/>
                  </a:cubicBezTo>
                  <a:cubicBezTo>
                    <a:pt x="162" y="9"/>
                    <a:pt x="163" y="10"/>
                    <a:pt x="164" y="10"/>
                  </a:cubicBezTo>
                  <a:cubicBezTo>
                    <a:pt x="166" y="11"/>
                    <a:pt x="167" y="11"/>
                    <a:pt x="168" y="12"/>
                  </a:cubicBezTo>
                  <a:cubicBezTo>
                    <a:pt x="171" y="13"/>
                    <a:pt x="173" y="14"/>
                    <a:pt x="176" y="15"/>
                  </a:cubicBezTo>
                  <a:cubicBezTo>
                    <a:pt x="180" y="17"/>
                    <a:pt x="185" y="18"/>
                    <a:pt x="188" y="20"/>
                  </a:cubicBezTo>
                  <a:cubicBezTo>
                    <a:pt x="192" y="22"/>
                    <a:pt x="195" y="24"/>
                    <a:pt x="198" y="25"/>
                  </a:cubicBezTo>
                  <a:cubicBezTo>
                    <a:pt x="203" y="28"/>
                    <a:pt x="206" y="30"/>
                    <a:pt x="206" y="30"/>
                  </a:cubicBezTo>
                  <a:cubicBezTo>
                    <a:pt x="206" y="30"/>
                    <a:pt x="203" y="29"/>
                    <a:pt x="197" y="26"/>
                  </a:cubicBezTo>
                  <a:cubicBezTo>
                    <a:pt x="195" y="24"/>
                    <a:pt x="192" y="23"/>
                    <a:pt x="188" y="21"/>
                  </a:cubicBezTo>
                  <a:cubicBezTo>
                    <a:pt x="184" y="19"/>
                    <a:pt x="180" y="18"/>
                    <a:pt x="175" y="16"/>
                  </a:cubicBezTo>
                  <a:cubicBezTo>
                    <a:pt x="173" y="15"/>
                    <a:pt x="170" y="14"/>
                    <a:pt x="168" y="13"/>
                  </a:cubicBezTo>
                  <a:cubicBezTo>
                    <a:pt x="166" y="13"/>
                    <a:pt x="165" y="12"/>
                    <a:pt x="164" y="12"/>
                  </a:cubicBezTo>
                  <a:cubicBezTo>
                    <a:pt x="162" y="11"/>
                    <a:pt x="161" y="11"/>
                    <a:pt x="160" y="11"/>
                  </a:cubicBezTo>
                  <a:cubicBezTo>
                    <a:pt x="157" y="10"/>
                    <a:pt x="154" y="9"/>
                    <a:pt x="151" y="8"/>
                  </a:cubicBezTo>
                  <a:cubicBezTo>
                    <a:pt x="148" y="7"/>
                    <a:pt x="145" y="7"/>
                    <a:pt x="142" y="6"/>
                  </a:cubicBezTo>
                  <a:cubicBezTo>
                    <a:pt x="136" y="5"/>
                    <a:pt x="129" y="4"/>
                    <a:pt x="123" y="3"/>
                  </a:cubicBezTo>
                  <a:cubicBezTo>
                    <a:pt x="120" y="3"/>
                    <a:pt x="116" y="2"/>
                    <a:pt x="113" y="2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96" y="2"/>
                    <a:pt x="89" y="2"/>
                    <a:pt x="83" y="3"/>
                  </a:cubicBezTo>
                  <a:cubicBezTo>
                    <a:pt x="76" y="4"/>
                    <a:pt x="70" y="4"/>
                    <a:pt x="64" y="6"/>
                  </a:cubicBezTo>
                  <a:cubicBezTo>
                    <a:pt x="57" y="7"/>
                    <a:pt x="52" y="9"/>
                    <a:pt x="46" y="10"/>
                  </a:cubicBezTo>
                  <a:cubicBezTo>
                    <a:pt x="40" y="12"/>
                    <a:pt x="35" y="14"/>
                    <a:pt x="31" y="15"/>
                  </a:cubicBezTo>
                  <a:cubicBezTo>
                    <a:pt x="26" y="17"/>
                    <a:pt x="22" y="19"/>
                    <a:pt x="18" y="21"/>
                  </a:cubicBezTo>
                  <a:cubicBezTo>
                    <a:pt x="14" y="22"/>
                    <a:pt x="11" y="24"/>
                    <a:pt x="8" y="26"/>
                  </a:cubicBezTo>
                  <a:cubicBezTo>
                    <a:pt x="3" y="28"/>
                    <a:pt x="0" y="30"/>
                    <a:pt x="0" y="30"/>
                  </a:cubicBezTo>
                  <a:close/>
                </a:path>
              </a:pathLst>
            </a:custGeom>
            <a:solidFill>
              <a:srgbClr val="473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8" name="Freeform 171">
              <a:extLst>
                <a:ext uri="{FF2B5EF4-FFF2-40B4-BE49-F238E27FC236}">
                  <a16:creationId xmlns:a16="http://schemas.microsoft.com/office/drawing/2014/main" xmlns="" id="{8B76D7F3-864A-4F32-881C-67EFCB208D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82924" y="4621160"/>
              <a:ext cx="242888" cy="36513"/>
            </a:xfrm>
            <a:custGeom>
              <a:avLst/>
              <a:gdLst>
                <a:gd name="T0" fmla="*/ 0 w 88"/>
                <a:gd name="T1" fmla="*/ 13 h 13"/>
                <a:gd name="T2" fmla="*/ 4 w 88"/>
                <a:gd name="T3" fmla="*/ 11 h 13"/>
                <a:gd name="T4" fmla="*/ 8 w 88"/>
                <a:gd name="T5" fmla="*/ 9 h 13"/>
                <a:gd name="T6" fmla="*/ 13 w 88"/>
                <a:gd name="T7" fmla="*/ 6 h 13"/>
                <a:gd name="T8" fmla="*/ 19 w 88"/>
                <a:gd name="T9" fmla="*/ 4 h 13"/>
                <a:gd name="T10" fmla="*/ 27 w 88"/>
                <a:gd name="T11" fmla="*/ 2 h 13"/>
                <a:gd name="T12" fmla="*/ 35 w 88"/>
                <a:gd name="T13" fmla="*/ 0 h 13"/>
                <a:gd name="T14" fmla="*/ 40 w 88"/>
                <a:gd name="T15" fmla="*/ 0 h 13"/>
                <a:gd name="T16" fmla="*/ 44 w 88"/>
                <a:gd name="T17" fmla="*/ 0 h 13"/>
                <a:gd name="T18" fmla="*/ 46 w 88"/>
                <a:gd name="T19" fmla="*/ 0 h 13"/>
                <a:gd name="T20" fmla="*/ 48 w 88"/>
                <a:gd name="T21" fmla="*/ 0 h 13"/>
                <a:gd name="T22" fmla="*/ 53 w 88"/>
                <a:gd name="T23" fmla="*/ 0 h 13"/>
                <a:gd name="T24" fmla="*/ 57 w 88"/>
                <a:gd name="T25" fmla="*/ 1 h 13"/>
                <a:gd name="T26" fmla="*/ 61 w 88"/>
                <a:gd name="T27" fmla="*/ 2 h 13"/>
                <a:gd name="T28" fmla="*/ 68 w 88"/>
                <a:gd name="T29" fmla="*/ 4 h 13"/>
                <a:gd name="T30" fmla="*/ 75 w 88"/>
                <a:gd name="T31" fmla="*/ 7 h 13"/>
                <a:gd name="T32" fmla="*/ 80 w 88"/>
                <a:gd name="T33" fmla="*/ 9 h 13"/>
                <a:gd name="T34" fmla="*/ 84 w 88"/>
                <a:gd name="T35" fmla="*/ 11 h 13"/>
                <a:gd name="T36" fmla="*/ 88 w 88"/>
                <a:gd name="T37" fmla="*/ 13 h 13"/>
                <a:gd name="T38" fmla="*/ 84 w 88"/>
                <a:gd name="T39" fmla="*/ 12 h 13"/>
                <a:gd name="T40" fmla="*/ 80 w 88"/>
                <a:gd name="T41" fmla="*/ 10 h 13"/>
                <a:gd name="T42" fmla="*/ 74 w 88"/>
                <a:gd name="T43" fmla="*/ 8 h 13"/>
                <a:gd name="T44" fmla="*/ 68 w 88"/>
                <a:gd name="T45" fmla="*/ 6 h 13"/>
                <a:gd name="T46" fmla="*/ 60 w 88"/>
                <a:gd name="T47" fmla="*/ 4 h 13"/>
                <a:gd name="T48" fmla="*/ 52 w 88"/>
                <a:gd name="T49" fmla="*/ 3 h 13"/>
                <a:gd name="T50" fmla="*/ 48 w 88"/>
                <a:gd name="T51" fmla="*/ 2 h 13"/>
                <a:gd name="T52" fmla="*/ 46 w 88"/>
                <a:gd name="T53" fmla="*/ 2 h 13"/>
                <a:gd name="T54" fmla="*/ 44 w 88"/>
                <a:gd name="T55" fmla="*/ 2 h 13"/>
                <a:gd name="T56" fmla="*/ 40 w 88"/>
                <a:gd name="T57" fmla="*/ 2 h 13"/>
                <a:gd name="T58" fmla="*/ 35 w 88"/>
                <a:gd name="T59" fmla="*/ 3 h 13"/>
                <a:gd name="T60" fmla="*/ 27 w 88"/>
                <a:gd name="T61" fmla="*/ 4 h 13"/>
                <a:gd name="T62" fmla="*/ 24 w 88"/>
                <a:gd name="T63" fmla="*/ 4 h 13"/>
                <a:gd name="T64" fmla="*/ 20 w 88"/>
                <a:gd name="T65" fmla="*/ 5 h 13"/>
                <a:gd name="T66" fmla="*/ 13 w 88"/>
                <a:gd name="T67" fmla="*/ 7 h 13"/>
                <a:gd name="T68" fmla="*/ 4 w 88"/>
                <a:gd name="T69" fmla="*/ 12 h 13"/>
                <a:gd name="T70" fmla="*/ 0 w 88"/>
                <a:gd name="T7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8" h="13">
                  <a:moveTo>
                    <a:pt x="0" y="13"/>
                  </a:moveTo>
                  <a:cubicBezTo>
                    <a:pt x="0" y="13"/>
                    <a:pt x="1" y="12"/>
                    <a:pt x="4" y="11"/>
                  </a:cubicBezTo>
                  <a:cubicBezTo>
                    <a:pt x="5" y="10"/>
                    <a:pt x="6" y="10"/>
                    <a:pt x="8" y="9"/>
                  </a:cubicBezTo>
                  <a:cubicBezTo>
                    <a:pt x="9" y="8"/>
                    <a:pt x="11" y="7"/>
                    <a:pt x="13" y="6"/>
                  </a:cubicBezTo>
                  <a:cubicBezTo>
                    <a:pt x="15" y="5"/>
                    <a:pt x="17" y="5"/>
                    <a:pt x="19" y="4"/>
                  </a:cubicBezTo>
                  <a:cubicBezTo>
                    <a:pt x="22" y="3"/>
                    <a:pt x="24" y="2"/>
                    <a:pt x="27" y="2"/>
                  </a:cubicBezTo>
                  <a:cubicBezTo>
                    <a:pt x="30" y="1"/>
                    <a:pt x="32" y="0"/>
                    <a:pt x="35" y="0"/>
                  </a:cubicBezTo>
                  <a:cubicBezTo>
                    <a:pt x="37" y="0"/>
                    <a:pt x="38" y="0"/>
                    <a:pt x="40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0" y="0"/>
                    <a:pt x="51" y="0"/>
                    <a:pt x="53" y="0"/>
                  </a:cubicBezTo>
                  <a:cubicBezTo>
                    <a:pt x="54" y="0"/>
                    <a:pt x="55" y="1"/>
                    <a:pt x="57" y="1"/>
                  </a:cubicBezTo>
                  <a:cubicBezTo>
                    <a:pt x="58" y="1"/>
                    <a:pt x="60" y="1"/>
                    <a:pt x="61" y="2"/>
                  </a:cubicBezTo>
                  <a:cubicBezTo>
                    <a:pt x="64" y="2"/>
                    <a:pt x="66" y="3"/>
                    <a:pt x="68" y="4"/>
                  </a:cubicBezTo>
                  <a:cubicBezTo>
                    <a:pt x="71" y="5"/>
                    <a:pt x="73" y="6"/>
                    <a:pt x="75" y="7"/>
                  </a:cubicBezTo>
                  <a:cubicBezTo>
                    <a:pt x="77" y="7"/>
                    <a:pt x="79" y="8"/>
                    <a:pt x="80" y="9"/>
                  </a:cubicBezTo>
                  <a:cubicBezTo>
                    <a:pt x="82" y="10"/>
                    <a:pt x="83" y="11"/>
                    <a:pt x="84" y="11"/>
                  </a:cubicBezTo>
                  <a:cubicBezTo>
                    <a:pt x="86" y="13"/>
                    <a:pt x="88" y="13"/>
                    <a:pt x="88" y="13"/>
                  </a:cubicBezTo>
                  <a:cubicBezTo>
                    <a:pt x="88" y="13"/>
                    <a:pt x="86" y="13"/>
                    <a:pt x="84" y="12"/>
                  </a:cubicBezTo>
                  <a:cubicBezTo>
                    <a:pt x="83" y="11"/>
                    <a:pt x="81" y="11"/>
                    <a:pt x="80" y="10"/>
                  </a:cubicBezTo>
                  <a:cubicBezTo>
                    <a:pt x="78" y="9"/>
                    <a:pt x="76" y="9"/>
                    <a:pt x="74" y="8"/>
                  </a:cubicBezTo>
                  <a:cubicBezTo>
                    <a:pt x="72" y="7"/>
                    <a:pt x="70" y="6"/>
                    <a:pt x="68" y="6"/>
                  </a:cubicBezTo>
                  <a:cubicBezTo>
                    <a:pt x="65" y="5"/>
                    <a:pt x="63" y="4"/>
                    <a:pt x="60" y="4"/>
                  </a:cubicBezTo>
                  <a:cubicBezTo>
                    <a:pt x="58" y="3"/>
                    <a:pt x="55" y="3"/>
                    <a:pt x="52" y="3"/>
                  </a:cubicBezTo>
                  <a:cubicBezTo>
                    <a:pt x="51" y="2"/>
                    <a:pt x="50" y="2"/>
                    <a:pt x="48" y="2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8" y="2"/>
                    <a:pt x="37" y="2"/>
                    <a:pt x="35" y="3"/>
                  </a:cubicBezTo>
                  <a:cubicBezTo>
                    <a:pt x="33" y="3"/>
                    <a:pt x="30" y="3"/>
                    <a:pt x="27" y="4"/>
                  </a:cubicBezTo>
                  <a:cubicBezTo>
                    <a:pt x="26" y="4"/>
                    <a:pt x="25" y="4"/>
                    <a:pt x="24" y="4"/>
                  </a:cubicBezTo>
                  <a:cubicBezTo>
                    <a:pt x="22" y="5"/>
                    <a:pt x="21" y="5"/>
                    <a:pt x="20" y="5"/>
                  </a:cubicBezTo>
                  <a:cubicBezTo>
                    <a:pt x="18" y="6"/>
                    <a:pt x="15" y="7"/>
                    <a:pt x="13" y="7"/>
                  </a:cubicBezTo>
                  <a:cubicBezTo>
                    <a:pt x="9" y="9"/>
                    <a:pt x="6" y="10"/>
                    <a:pt x="4" y="12"/>
                  </a:cubicBezTo>
                  <a:cubicBezTo>
                    <a:pt x="2" y="13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473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9" name="Freeform 172">
              <a:extLst>
                <a:ext uri="{FF2B5EF4-FFF2-40B4-BE49-F238E27FC236}">
                  <a16:creationId xmlns:a16="http://schemas.microsoft.com/office/drawing/2014/main" xmlns="" id="{CB13DD28-A442-44E5-9FEA-0123082143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19462" y="5098998"/>
              <a:ext cx="290513" cy="422275"/>
            </a:xfrm>
            <a:custGeom>
              <a:avLst/>
              <a:gdLst>
                <a:gd name="T0" fmla="*/ 105 w 105"/>
                <a:gd name="T1" fmla="*/ 0 h 153"/>
                <a:gd name="T2" fmla="*/ 0 w 105"/>
                <a:gd name="T3" fmla="*/ 153 h 153"/>
                <a:gd name="T4" fmla="*/ 0 w 105"/>
                <a:gd name="T5" fmla="*/ 153 h 153"/>
                <a:gd name="T6" fmla="*/ 0 w 105"/>
                <a:gd name="T7" fmla="*/ 153 h 153"/>
                <a:gd name="T8" fmla="*/ 58 w 105"/>
                <a:gd name="T9" fmla="*/ 132 h 153"/>
                <a:gd name="T10" fmla="*/ 88 w 105"/>
                <a:gd name="T11" fmla="*/ 106 h 153"/>
                <a:gd name="T12" fmla="*/ 99 w 105"/>
                <a:gd name="T13" fmla="*/ 81 h 153"/>
                <a:gd name="T14" fmla="*/ 99 w 105"/>
                <a:gd name="T15" fmla="*/ 81 h 153"/>
                <a:gd name="T16" fmla="*/ 99 w 105"/>
                <a:gd name="T17" fmla="*/ 81 h 153"/>
                <a:gd name="T18" fmla="*/ 100 w 105"/>
                <a:gd name="T19" fmla="*/ 74 h 153"/>
                <a:gd name="T20" fmla="*/ 105 w 105"/>
                <a:gd name="T2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3">
                  <a:moveTo>
                    <a:pt x="105" y="0"/>
                  </a:moveTo>
                  <a:cubicBezTo>
                    <a:pt x="91" y="89"/>
                    <a:pt x="48" y="133"/>
                    <a:pt x="0" y="153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49"/>
                    <a:pt x="41" y="142"/>
                    <a:pt x="58" y="132"/>
                  </a:cubicBezTo>
                  <a:cubicBezTo>
                    <a:pt x="71" y="124"/>
                    <a:pt x="82" y="116"/>
                    <a:pt x="88" y="106"/>
                  </a:cubicBezTo>
                  <a:cubicBezTo>
                    <a:pt x="94" y="98"/>
                    <a:pt x="98" y="90"/>
                    <a:pt x="99" y="81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100" y="74"/>
                    <a:pt x="100" y="74"/>
                    <a:pt x="100" y="74"/>
                  </a:cubicBezTo>
                  <a:cubicBezTo>
                    <a:pt x="105" y="0"/>
                    <a:pt x="105" y="0"/>
                    <a:pt x="105" y="0"/>
                  </a:cubicBezTo>
                </a:path>
              </a:pathLst>
            </a:custGeom>
            <a:solidFill>
              <a:srgbClr val="1922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0" name="Freeform 173">
              <a:extLst>
                <a:ext uri="{FF2B5EF4-FFF2-40B4-BE49-F238E27FC236}">
                  <a16:creationId xmlns:a16="http://schemas.microsoft.com/office/drawing/2014/main" xmlns="" id="{ABDBDFD6-3ADC-418F-B738-7FC5AD8E84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25749" y="5322835"/>
              <a:ext cx="766763" cy="406400"/>
            </a:xfrm>
            <a:custGeom>
              <a:avLst/>
              <a:gdLst>
                <a:gd name="T0" fmla="*/ 278 w 278"/>
                <a:gd name="T1" fmla="*/ 0 h 147"/>
                <a:gd name="T2" fmla="*/ 267 w 278"/>
                <a:gd name="T3" fmla="*/ 25 h 147"/>
                <a:gd name="T4" fmla="*/ 237 w 278"/>
                <a:gd name="T5" fmla="*/ 51 h 147"/>
                <a:gd name="T6" fmla="*/ 179 w 278"/>
                <a:gd name="T7" fmla="*/ 72 h 147"/>
                <a:gd name="T8" fmla="*/ 179 w 278"/>
                <a:gd name="T9" fmla="*/ 72 h 147"/>
                <a:gd name="T10" fmla="*/ 99 w 278"/>
                <a:gd name="T11" fmla="*/ 86 h 147"/>
                <a:gd name="T12" fmla="*/ 0 w 278"/>
                <a:gd name="T13" fmla="*/ 70 h 147"/>
                <a:gd name="T14" fmla="*/ 40 w 278"/>
                <a:gd name="T15" fmla="*/ 124 h 147"/>
                <a:gd name="T16" fmla="*/ 136 w 278"/>
                <a:gd name="T17" fmla="*/ 147 h 147"/>
                <a:gd name="T18" fmla="*/ 233 w 278"/>
                <a:gd name="T19" fmla="*/ 124 h 147"/>
                <a:gd name="T20" fmla="*/ 273 w 278"/>
                <a:gd name="T21" fmla="*/ 70 h 147"/>
                <a:gd name="T22" fmla="*/ 273 w 278"/>
                <a:gd name="T23" fmla="*/ 70 h 147"/>
                <a:gd name="T24" fmla="*/ 278 w 278"/>
                <a:gd name="T25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147">
                  <a:moveTo>
                    <a:pt x="278" y="0"/>
                  </a:moveTo>
                  <a:cubicBezTo>
                    <a:pt x="277" y="9"/>
                    <a:pt x="273" y="17"/>
                    <a:pt x="267" y="25"/>
                  </a:cubicBezTo>
                  <a:cubicBezTo>
                    <a:pt x="261" y="35"/>
                    <a:pt x="250" y="43"/>
                    <a:pt x="237" y="51"/>
                  </a:cubicBezTo>
                  <a:cubicBezTo>
                    <a:pt x="220" y="61"/>
                    <a:pt x="200" y="68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53" y="83"/>
                    <a:pt x="125" y="86"/>
                    <a:pt x="99" y="86"/>
                  </a:cubicBezTo>
                  <a:cubicBezTo>
                    <a:pt x="46" y="86"/>
                    <a:pt x="3" y="71"/>
                    <a:pt x="0" y="70"/>
                  </a:cubicBezTo>
                  <a:cubicBezTo>
                    <a:pt x="1" y="89"/>
                    <a:pt x="14" y="109"/>
                    <a:pt x="40" y="124"/>
                  </a:cubicBezTo>
                  <a:cubicBezTo>
                    <a:pt x="66" y="139"/>
                    <a:pt x="101" y="147"/>
                    <a:pt x="136" y="147"/>
                  </a:cubicBezTo>
                  <a:cubicBezTo>
                    <a:pt x="171" y="147"/>
                    <a:pt x="206" y="139"/>
                    <a:pt x="233" y="124"/>
                  </a:cubicBezTo>
                  <a:cubicBezTo>
                    <a:pt x="259" y="109"/>
                    <a:pt x="272" y="89"/>
                    <a:pt x="273" y="70"/>
                  </a:cubicBezTo>
                  <a:cubicBezTo>
                    <a:pt x="273" y="70"/>
                    <a:pt x="273" y="70"/>
                    <a:pt x="273" y="70"/>
                  </a:cubicBezTo>
                  <a:cubicBezTo>
                    <a:pt x="278" y="0"/>
                    <a:pt x="278" y="0"/>
                    <a:pt x="278" y="0"/>
                  </a:cubicBezTo>
                </a:path>
              </a:pathLst>
            </a:custGeom>
            <a:solidFill>
              <a:srgbClr val="4C5B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297" name="Group 296">
            <a:extLst>
              <a:ext uri="{FF2B5EF4-FFF2-40B4-BE49-F238E27FC236}">
                <a16:creationId xmlns:a16="http://schemas.microsoft.com/office/drawing/2014/main" xmlns="" id="{C660F525-82BC-4600-8DA5-32945A3A336E}"/>
              </a:ext>
            </a:extLst>
          </p:cNvPr>
          <p:cNvGrpSpPr/>
          <p:nvPr/>
        </p:nvGrpSpPr>
        <p:grpSpPr>
          <a:xfrm>
            <a:off x="18017397" y="6267084"/>
            <a:ext cx="4095750" cy="2259013"/>
            <a:chOff x="19846362" y="6554735"/>
            <a:chExt cx="4095750" cy="2259013"/>
          </a:xfrm>
        </p:grpSpPr>
        <p:sp>
          <p:nvSpPr>
            <p:cNvPr id="15" name="Freeform 214">
              <a:extLst>
                <a:ext uri="{FF2B5EF4-FFF2-40B4-BE49-F238E27FC236}">
                  <a16:creationId xmlns:a16="http://schemas.microsoft.com/office/drawing/2014/main" xmlns="" id="{CAE2DBA4-61BC-42B3-A023-83A6DCA99B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46362" y="6615060"/>
              <a:ext cx="4095750" cy="2198688"/>
            </a:xfrm>
            <a:custGeom>
              <a:avLst/>
              <a:gdLst>
                <a:gd name="T0" fmla="*/ 2580 w 2580"/>
                <a:gd name="T1" fmla="*/ 874 h 1385"/>
                <a:gd name="T2" fmla="*/ 1695 w 2580"/>
                <a:gd name="T3" fmla="*/ 1385 h 1385"/>
                <a:gd name="T4" fmla="*/ 1693 w 2580"/>
                <a:gd name="T5" fmla="*/ 1385 h 1385"/>
                <a:gd name="T6" fmla="*/ 1330 w 2580"/>
                <a:gd name="T7" fmla="*/ 1385 h 1385"/>
                <a:gd name="T8" fmla="*/ 0 w 2580"/>
                <a:gd name="T9" fmla="*/ 618 h 1385"/>
                <a:gd name="T10" fmla="*/ 1069 w 2580"/>
                <a:gd name="T11" fmla="*/ 0 h 1385"/>
                <a:gd name="T12" fmla="*/ 2580 w 2580"/>
                <a:gd name="T13" fmla="*/ 874 h 1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80" h="1385">
                  <a:moveTo>
                    <a:pt x="2580" y="874"/>
                  </a:moveTo>
                  <a:lnTo>
                    <a:pt x="1695" y="1385"/>
                  </a:lnTo>
                  <a:lnTo>
                    <a:pt x="1693" y="1385"/>
                  </a:lnTo>
                  <a:lnTo>
                    <a:pt x="1330" y="1385"/>
                  </a:lnTo>
                  <a:lnTo>
                    <a:pt x="0" y="618"/>
                  </a:lnTo>
                  <a:lnTo>
                    <a:pt x="1069" y="0"/>
                  </a:lnTo>
                  <a:lnTo>
                    <a:pt x="2580" y="874"/>
                  </a:lnTo>
                  <a:close/>
                </a:path>
              </a:pathLst>
            </a:custGeom>
            <a:solidFill>
              <a:srgbClr val="516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" name="Freeform 215">
              <a:extLst>
                <a:ext uri="{FF2B5EF4-FFF2-40B4-BE49-F238E27FC236}">
                  <a16:creationId xmlns:a16="http://schemas.microsoft.com/office/drawing/2014/main" xmlns="" id="{EB8A6349-A02F-429D-96CC-AC8629D453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46362" y="6554735"/>
              <a:ext cx="4095750" cy="2198688"/>
            </a:xfrm>
            <a:custGeom>
              <a:avLst/>
              <a:gdLst>
                <a:gd name="T0" fmla="*/ 2580 w 2580"/>
                <a:gd name="T1" fmla="*/ 873 h 1385"/>
                <a:gd name="T2" fmla="*/ 1695 w 2580"/>
                <a:gd name="T3" fmla="*/ 1385 h 1385"/>
                <a:gd name="T4" fmla="*/ 1693 w 2580"/>
                <a:gd name="T5" fmla="*/ 1385 h 1385"/>
                <a:gd name="T6" fmla="*/ 1330 w 2580"/>
                <a:gd name="T7" fmla="*/ 1385 h 1385"/>
                <a:gd name="T8" fmla="*/ 0 w 2580"/>
                <a:gd name="T9" fmla="*/ 618 h 1385"/>
                <a:gd name="T10" fmla="*/ 1069 w 2580"/>
                <a:gd name="T11" fmla="*/ 0 h 1385"/>
                <a:gd name="T12" fmla="*/ 2580 w 2580"/>
                <a:gd name="T13" fmla="*/ 873 h 1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80" h="1385">
                  <a:moveTo>
                    <a:pt x="2580" y="873"/>
                  </a:moveTo>
                  <a:lnTo>
                    <a:pt x="1695" y="1385"/>
                  </a:lnTo>
                  <a:lnTo>
                    <a:pt x="1693" y="1385"/>
                  </a:lnTo>
                  <a:lnTo>
                    <a:pt x="1330" y="1385"/>
                  </a:lnTo>
                  <a:lnTo>
                    <a:pt x="0" y="618"/>
                  </a:lnTo>
                  <a:lnTo>
                    <a:pt x="1069" y="0"/>
                  </a:lnTo>
                  <a:lnTo>
                    <a:pt x="2580" y="873"/>
                  </a:lnTo>
                  <a:close/>
                </a:path>
              </a:pathLst>
            </a:custGeom>
            <a:solidFill>
              <a:srgbClr val="F6F8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" name="Freeform 216">
              <a:extLst>
                <a:ext uri="{FF2B5EF4-FFF2-40B4-BE49-F238E27FC236}">
                  <a16:creationId xmlns:a16="http://schemas.microsoft.com/office/drawing/2014/main" xmlns="" id="{406EF00C-C39F-4C0F-9F3F-4CC85BA3C5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35362" y="7267523"/>
              <a:ext cx="2119313" cy="1222375"/>
            </a:xfrm>
            <a:custGeom>
              <a:avLst/>
              <a:gdLst>
                <a:gd name="T0" fmla="*/ 1267 w 1335"/>
                <a:gd name="T1" fmla="*/ 503 h 770"/>
                <a:gd name="T2" fmla="*/ 1260 w 1335"/>
                <a:gd name="T3" fmla="*/ 497 h 770"/>
                <a:gd name="T4" fmla="*/ 1055 w 1335"/>
                <a:gd name="T5" fmla="*/ 379 h 770"/>
                <a:gd name="T6" fmla="*/ 968 w 1335"/>
                <a:gd name="T7" fmla="*/ 330 h 770"/>
                <a:gd name="T8" fmla="*/ 963 w 1335"/>
                <a:gd name="T9" fmla="*/ 325 h 770"/>
                <a:gd name="T10" fmla="*/ 815 w 1335"/>
                <a:gd name="T11" fmla="*/ 240 h 770"/>
                <a:gd name="T12" fmla="*/ 712 w 1335"/>
                <a:gd name="T13" fmla="*/ 182 h 770"/>
                <a:gd name="T14" fmla="*/ 705 w 1335"/>
                <a:gd name="T15" fmla="*/ 177 h 770"/>
                <a:gd name="T16" fmla="*/ 486 w 1335"/>
                <a:gd name="T17" fmla="*/ 50 h 770"/>
                <a:gd name="T18" fmla="*/ 480 w 1335"/>
                <a:gd name="T19" fmla="*/ 47 h 770"/>
                <a:gd name="T20" fmla="*/ 396 w 1335"/>
                <a:gd name="T21" fmla="*/ 0 h 770"/>
                <a:gd name="T22" fmla="*/ 334 w 1335"/>
                <a:gd name="T23" fmla="*/ 36 h 770"/>
                <a:gd name="T24" fmla="*/ 327 w 1335"/>
                <a:gd name="T25" fmla="*/ 40 h 770"/>
                <a:gd name="T26" fmla="*/ 33 w 1335"/>
                <a:gd name="T27" fmla="*/ 210 h 770"/>
                <a:gd name="T28" fmla="*/ 26 w 1335"/>
                <a:gd name="T29" fmla="*/ 214 h 770"/>
                <a:gd name="T30" fmla="*/ 0 w 1335"/>
                <a:gd name="T31" fmla="*/ 228 h 770"/>
                <a:gd name="T32" fmla="*/ 87 w 1335"/>
                <a:gd name="T33" fmla="*/ 278 h 770"/>
                <a:gd name="T34" fmla="*/ 92 w 1335"/>
                <a:gd name="T35" fmla="*/ 282 h 770"/>
                <a:gd name="T36" fmla="*/ 327 w 1335"/>
                <a:gd name="T37" fmla="*/ 417 h 770"/>
                <a:gd name="T38" fmla="*/ 332 w 1335"/>
                <a:gd name="T39" fmla="*/ 419 h 770"/>
                <a:gd name="T40" fmla="*/ 532 w 1335"/>
                <a:gd name="T41" fmla="*/ 536 h 770"/>
                <a:gd name="T42" fmla="*/ 537 w 1335"/>
                <a:gd name="T43" fmla="*/ 537 h 770"/>
                <a:gd name="T44" fmla="*/ 938 w 1335"/>
                <a:gd name="T45" fmla="*/ 770 h 770"/>
                <a:gd name="T46" fmla="*/ 1335 w 1335"/>
                <a:gd name="T47" fmla="*/ 541 h 770"/>
                <a:gd name="T48" fmla="*/ 1267 w 1335"/>
                <a:gd name="T49" fmla="*/ 503 h 770"/>
                <a:gd name="T50" fmla="*/ 549 w 1335"/>
                <a:gd name="T51" fmla="*/ 537 h 770"/>
                <a:gd name="T52" fmla="*/ 540 w 1335"/>
                <a:gd name="T53" fmla="*/ 532 h 770"/>
                <a:gd name="T54" fmla="*/ 344 w 1335"/>
                <a:gd name="T55" fmla="*/ 419 h 770"/>
                <a:gd name="T56" fmla="*/ 335 w 1335"/>
                <a:gd name="T57" fmla="*/ 414 h 770"/>
                <a:gd name="T58" fmla="*/ 104 w 1335"/>
                <a:gd name="T59" fmla="*/ 280 h 770"/>
                <a:gd name="T60" fmla="*/ 95 w 1335"/>
                <a:gd name="T61" fmla="*/ 275 h 770"/>
                <a:gd name="T62" fmla="*/ 14 w 1335"/>
                <a:gd name="T63" fmla="*/ 228 h 770"/>
                <a:gd name="T64" fmla="*/ 33 w 1335"/>
                <a:gd name="T65" fmla="*/ 217 h 770"/>
                <a:gd name="T66" fmla="*/ 33 w 1335"/>
                <a:gd name="T67" fmla="*/ 217 h 770"/>
                <a:gd name="T68" fmla="*/ 36 w 1335"/>
                <a:gd name="T69" fmla="*/ 216 h 770"/>
                <a:gd name="T70" fmla="*/ 340 w 1335"/>
                <a:gd name="T71" fmla="*/ 40 h 770"/>
                <a:gd name="T72" fmla="*/ 396 w 1335"/>
                <a:gd name="T73" fmla="*/ 7 h 770"/>
                <a:gd name="T74" fmla="*/ 803 w 1335"/>
                <a:gd name="T75" fmla="*/ 242 h 770"/>
                <a:gd name="T76" fmla="*/ 813 w 1335"/>
                <a:gd name="T77" fmla="*/ 247 h 770"/>
                <a:gd name="T78" fmla="*/ 1043 w 1335"/>
                <a:gd name="T79" fmla="*/ 381 h 770"/>
                <a:gd name="T80" fmla="*/ 1053 w 1335"/>
                <a:gd name="T81" fmla="*/ 386 h 770"/>
                <a:gd name="T82" fmla="*/ 1248 w 1335"/>
                <a:gd name="T83" fmla="*/ 499 h 770"/>
                <a:gd name="T84" fmla="*/ 1258 w 1335"/>
                <a:gd name="T85" fmla="*/ 504 h 770"/>
                <a:gd name="T86" fmla="*/ 1321 w 1335"/>
                <a:gd name="T87" fmla="*/ 541 h 770"/>
                <a:gd name="T88" fmla="*/ 938 w 1335"/>
                <a:gd name="T89" fmla="*/ 762 h 770"/>
                <a:gd name="T90" fmla="*/ 549 w 1335"/>
                <a:gd name="T91" fmla="*/ 537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35" h="770">
                  <a:moveTo>
                    <a:pt x="1267" y="503"/>
                  </a:moveTo>
                  <a:lnTo>
                    <a:pt x="1260" y="497"/>
                  </a:lnTo>
                  <a:lnTo>
                    <a:pt x="1055" y="379"/>
                  </a:lnTo>
                  <a:lnTo>
                    <a:pt x="968" y="330"/>
                  </a:lnTo>
                  <a:lnTo>
                    <a:pt x="963" y="325"/>
                  </a:lnTo>
                  <a:lnTo>
                    <a:pt x="815" y="240"/>
                  </a:lnTo>
                  <a:lnTo>
                    <a:pt x="712" y="182"/>
                  </a:lnTo>
                  <a:lnTo>
                    <a:pt x="705" y="177"/>
                  </a:lnTo>
                  <a:lnTo>
                    <a:pt x="486" y="50"/>
                  </a:lnTo>
                  <a:lnTo>
                    <a:pt x="480" y="47"/>
                  </a:lnTo>
                  <a:lnTo>
                    <a:pt x="396" y="0"/>
                  </a:lnTo>
                  <a:lnTo>
                    <a:pt x="334" y="36"/>
                  </a:lnTo>
                  <a:lnTo>
                    <a:pt x="327" y="40"/>
                  </a:lnTo>
                  <a:lnTo>
                    <a:pt x="33" y="210"/>
                  </a:lnTo>
                  <a:lnTo>
                    <a:pt x="26" y="214"/>
                  </a:lnTo>
                  <a:lnTo>
                    <a:pt x="0" y="228"/>
                  </a:lnTo>
                  <a:lnTo>
                    <a:pt x="87" y="278"/>
                  </a:lnTo>
                  <a:lnTo>
                    <a:pt x="92" y="282"/>
                  </a:lnTo>
                  <a:lnTo>
                    <a:pt x="327" y="417"/>
                  </a:lnTo>
                  <a:lnTo>
                    <a:pt x="332" y="419"/>
                  </a:lnTo>
                  <a:lnTo>
                    <a:pt x="532" y="536"/>
                  </a:lnTo>
                  <a:lnTo>
                    <a:pt x="537" y="537"/>
                  </a:lnTo>
                  <a:lnTo>
                    <a:pt x="938" y="770"/>
                  </a:lnTo>
                  <a:lnTo>
                    <a:pt x="1335" y="541"/>
                  </a:lnTo>
                  <a:lnTo>
                    <a:pt x="1267" y="503"/>
                  </a:lnTo>
                  <a:close/>
                  <a:moveTo>
                    <a:pt x="549" y="537"/>
                  </a:moveTo>
                  <a:lnTo>
                    <a:pt x="540" y="532"/>
                  </a:lnTo>
                  <a:lnTo>
                    <a:pt x="344" y="419"/>
                  </a:lnTo>
                  <a:lnTo>
                    <a:pt x="335" y="414"/>
                  </a:lnTo>
                  <a:lnTo>
                    <a:pt x="104" y="280"/>
                  </a:lnTo>
                  <a:lnTo>
                    <a:pt x="95" y="275"/>
                  </a:lnTo>
                  <a:lnTo>
                    <a:pt x="14" y="228"/>
                  </a:lnTo>
                  <a:lnTo>
                    <a:pt x="33" y="217"/>
                  </a:lnTo>
                  <a:lnTo>
                    <a:pt x="33" y="217"/>
                  </a:lnTo>
                  <a:lnTo>
                    <a:pt x="36" y="216"/>
                  </a:lnTo>
                  <a:lnTo>
                    <a:pt x="340" y="40"/>
                  </a:lnTo>
                  <a:lnTo>
                    <a:pt x="396" y="7"/>
                  </a:lnTo>
                  <a:lnTo>
                    <a:pt x="803" y="242"/>
                  </a:lnTo>
                  <a:lnTo>
                    <a:pt x="813" y="247"/>
                  </a:lnTo>
                  <a:lnTo>
                    <a:pt x="1043" y="381"/>
                  </a:lnTo>
                  <a:lnTo>
                    <a:pt x="1053" y="386"/>
                  </a:lnTo>
                  <a:lnTo>
                    <a:pt x="1248" y="499"/>
                  </a:lnTo>
                  <a:lnTo>
                    <a:pt x="1258" y="504"/>
                  </a:lnTo>
                  <a:lnTo>
                    <a:pt x="1321" y="541"/>
                  </a:lnTo>
                  <a:lnTo>
                    <a:pt x="938" y="762"/>
                  </a:lnTo>
                  <a:lnTo>
                    <a:pt x="549" y="53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" name="Freeform 217">
              <a:extLst>
                <a:ext uri="{FF2B5EF4-FFF2-40B4-BE49-F238E27FC236}">
                  <a16:creationId xmlns:a16="http://schemas.microsoft.com/office/drawing/2014/main" xmlns="" id="{AA32E540-E2B3-4166-A179-E17B4B1915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91012" y="7253235"/>
              <a:ext cx="530225" cy="306388"/>
            </a:xfrm>
            <a:custGeom>
              <a:avLst/>
              <a:gdLst>
                <a:gd name="T0" fmla="*/ 334 w 334"/>
                <a:gd name="T1" fmla="*/ 134 h 193"/>
                <a:gd name="T2" fmla="*/ 233 w 334"/>
                <a:gd name="T3" fmla="*/ 193 h 193"/>
                <a:gd name="T4" fmla="*/ 226 w 334"/>
                <a:gd name="T5" fmla="*/ 188 h 193"/>
                <a:gd name="T6" fmla="*/ 320 w 334"/>
                <a:gd name="T7" fmla="*/ 134 h 193"/>
                <a:gd name="T8" fmla="*/ 101 w 334"/>
                <a:gd name="T9" fmla="*/ 7 h 193"/>
                <a:gd name="T10" fmla="*/ 7 w 334"/>
                <a:gd name="T11" fmla="*/ 63 h 193"/>
                <a:gd name="T12" fmla="*/ 0 w 334"/>
                <a:gd name="T13" fmla="*/ 58 h 193"/>
                <a:gd name="T14" fmla="*/ 101 w 334"/>
                <a:gd name="T15" fmla="*/ 0 h 193"/>
                <a:gd name="T16" fmla="*/ 334 w 334"/>
                <a:gd name="T17" fmla="*/ 134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4" h="193">
                  <a:moveTo>
                    <a:pt x="334" y="134"/>
                  </a:moveTo>
                  <a:lnTo>
                    <a:pt x="233" y="193"/>
                  </a:lnTo>
                  <a:lnTo>
                    <a:pt x="226" y="188"/>
                  </a:lnTo>
                  <a:lnTo>
                    <a:pt x="320" y="134"/>
                  </a:lnTo>
                  <a:lnTo>
                    <a:pt x="101" y="7"/>
                  </a:lnTo>
                  <a:lnTo>
                    <a:pt x="7" y="63"/>
                  </a:lnTo>
                  <a:lnTo>
                    <a:pt x="0" y="58"/>
                  </a:lnTo>
                  <a:lnTo>
                    <a:pt x="101" y="0"/>
                  </a:lnTo>
                  <a:lnTo>
                    <a:pt x="334" y="134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" name="Freeform 218">
              <a:extLst>
                <a:ext uri="{FF2B5EF4-FFF2-40B4-BE49-F238E27FC236}">
                  <a16:creationId xmlns:a16="http://schemas.microsoft.com/office/drawing/2014/main" xmlns="" id="{191EACD9-C0DD-4040-8A83-2BBED0A61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56187" y="7485010"/>
              <a:ext cx="1009650" cy="582613"/>
            </a:xfrm>
            <a:custGeom>
              <a:avLst/>
              <a:gdLst>
                <a:gd name="T0" fmla="*/ 636 w 636"/>
                <a:gd name="T1" fmla="*/ 176 h 367"/>
                <a:gd name="T2" fmla="*/ 305 w 636"/>
                <a:gd name="T3" fmla="*/ 367 h 367"/>
                <a:gd name="T4" fmla="*/ 299 w 636"/>
                <a:gd name="T5" fmla="*/ 362 h 367"/>
                <a:gd name="T6" fmla="*/ 622 w 636"/>
                <a:gd name="T7" fmla="*/ 176 h 367"/>
                <a:gd name="T8" fmla="*/ 330 w 636"/>
                <a:gd name="T9" fmla="*/ 9 h 367"/>
                <a:gd name="T10" fmla="*/ 8 w 636"/>
                <a:gd name="T11" fmla="*/ 195 h 367"/>
                <a:gd name="T12" fmla="*/ 0 w 636"/>
                <a:gd name="T13" fmla="*/ 190 h 367"/>
                <a:gd name="T14" fmla="*/ 330 w 636"/>
                <a:gd name="T15" fmla="*/ 0 h 367"/>
                <a:gd name="T16" fmla="*/ 636 w 636"/>
                <a:gd name="T17" fmla="*/ 176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6" h="367">
                  <a:moveTo>
                    <a:pt x="636" y="176"/>
                  </a:moveTo>
                  <a:lnTo>
                    <a:pt x="305" y="367"/>
                  </a:lnTo>
                  <a:lnTo>
                    <a:pt x="299" y="362"/>
                  </a:lnTo>
                  <a:lnTo>
                    <a:pt x="622" y="176"/>
                  </a:lnTo>
                  <a:lnTo>
                    <a:pt x="330" y="9"/>
                  </a:lnTo>
                  <a:lnTo>
                    <a:pt x="8" y="195"/>
                  </a:lnTo>
                  <a:lnTo>
                    <a:pt x="0" y="190"/>
                  </a:lnTo>
                  <a:lnTo>
                    <a:pt x="330" y="0"/>
                  </a:lnTo>
                  <a:lnTo>
                    <a:pt x="636" y="176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" name="Freeform 219">
              <a:extLst>
                <a:ext uri="{FF2B5EF4-FFF2-40B4-BE49-F238E27FC236}">
                  <a16:creationId xmlns:a16="http://schemas.microsoft.com/office/drawing/2014/main" xmlns="" id="{3BD26426-F374-4B0B-BC89-614D160045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616299" y="7234185"/>
              <a:ext cx="658813" cy="377825"/>
            </a:xfrm>
            <a:custGeom>
              <a:avLst/>
              <a:gdLst>
                <a:gd name="T0" fmla="*/ 409 w 415"/>
                <a:gd name="T1" fmla="*/ 57 h 238"/>
                <a:gd name="T2" fmla="*/ 308 w 415"/>
                <a:gd name="T3" fmla="*/ 0 h 238"/>
                <a:gd name="T4" fmla="*/ 0 w 415"/>
                <a:gd name="T5" fmla="*/ 177 h 238"/>
                <a:gd name="T6" fmla="*/ 101 w 415"/>
                <a:gd name="T7" fmla="*/ 235 h 238"/>
                <a:gd name="T8" fmla="*/ 108 w 415"/>
                <a:gd name="T9" fmla="*/ 238 h 238"/>
                <a:gd name="T10" fmla="*/ 108 w 415"/>
                <a:gd name="T11" fmla="*/ 238 h 238"/>
                <a:gd name="T12" fmla="*/ 111 w 415"/>
                <a:gd name="T13" fmla="*/ 237 h 238"/>
                <a:gd name="T14" fmla="*/ 415 w 415"/>
                <a:gd name="T15" fmla="*/ 61 h 238"/>
                <a:gd name="T16" fmla="*/ 409 w 415"/>
                <a:gd name="T17" fmla="*/ 57 h 238"/>
                <a:gd name="T18" fmla="*/ 108 w 415"/>
                <a:gd name="T19" fmla="*/ 231 h 238"/>
                <a:gd name="T20" fmla="*/ 14 w 415"/>
                <a:gd name="T21" fmla="*/ 177 h 238"/>
                <a:gd name="T22" fmla="*/ 308 w 415"/>
                <a:gd name="T23" fmla="*/ 7 h 238"/>
                <a:gd name="T24" fmla="*/ 402 w 415"/>
                <a:gd name="T25" fmla="*/ 61 h 238"/>
                <a:gd name="T26" fmla="*/ 108 w 415"/>
                <a:gd name="T27" fmla="*/ 23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5" h="238">
                  <a:moveTo>
                    <a:pt x="409" y="57"/>
                  </a:moveTo>
                  <a:lnTo>
                    <a:pt x="308" y="0"/>
                  </a:lnTo>
                  <a:lnTo>
                    <a:pt x="0" y="177"/>
                  </a:lnTo>
                  <a:lnTo>
                    <a:pt x="101" y="235"/>
                  </a:lnTo>
                  <a:lnTo>
                    <a:pt x="108" y="238"/>
                  </a:lnTo>
                  <a:lnTo>
                    <a:pt x="108" y="238"/>
                  </a:lnTo>
                  <a:lnTo>
                    <a:pt x="111" y="237"/>
                  </a:lnTo>
                  <a:lnTo>
                    <a:pt x="415" y="61"/>
                  </a:lnTo>
                  <a:lnTo>
                    <a:pt x="409" y="57"/>
                  </a:lnTo>
                  <a:close/>
                  <a:moveTo>
                    <a:pt x="108" y="231"/>
                  </a:moveTo>
                  <a:lnTo>
                    <a:pt x="14" y="177"/>
                  </a:lnTo>
                  <a:lnTo>
                    <a:pt x="308" y="7"/>
                  </a:lnTo>
                  <a:lnTo>
                    <a:pt x="402" y="61"/>
                  </a:lnTo>
                  <a:lnTo>
                    <a:pt x="108" y="23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" name="Freeform 220">
              <a:extLst>
                <a:ext uri="{FF2B5EF4-FFF2-40B4-BE49-F238E27FC236}">
                  <a16:creationId xmlns:a16="http://schemas.microsoft.com/office/drawing/2014/main" xmlns="" id="{A112519B-8B0F-4538-92EA-887CF16749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73474" y="7651698"/>
              <a:ext cx="1155700" cy="63500"/>
            </a:xfrm>
            <a:custGeom>
              <a:avLst/>
              <a:gdLst>
                <a:gd name="T0" fmla="*/ 728 w 728"/>
                <a:gd name="T1" fmla="*/ 5 h 40"/>
                <a:gd name="T2" fmla="*/ 0 w 728"/>
                <a:gd name="T3" fmla="*/ 40 h 40"/>
                <a:gd name="T4" fmla="*/ 0 w 728"/>
                <a:gd name="T5" fmla="*/ 33 h 40"/>
                <a:gd name="T6" fmla="*/ 726 w 728"/>
                <a:gd name="T7" fmla="*/ 0 h 40"/>
                <a:gd name="T8" fmla="*/ 728 w 728"/>
                <a:gd name="T9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8" h="40">
                  <a:moveTo>
                    <a:pt x="728" y="5"/>
                  </a:moveTo>
                  <a:lnTo>
                    <a:pt x="0" y="40"/>
                  </a:lnTo>
                  <a:lnTo>
                    <a:pt x="0" y="33"/>
                  </a:lnTo>
                  <a:lnTo>
                    <a:pt x="726" y="0"/>
                  </a:lnTo>
                  <a:lnTo>
                    <a:pt x="728" y="5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" name="Freeform 221">
              <a:extLst>
                <a:ext uri="{FF2B5EF4-FFF2-40B4-BE49-F238E27FC236}">
                  <a16:creationId xmlns:a16="http://schemas.microsoft.com/office/drawing/2014/main" xmlns="" id="{FE4ECB27-D35E-463A-A589-FFDD8AFF8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54474" y="7872360"/>
              <a:ext cx="1155700" cy="60325"/>
            </a:xfrm>
            <a:custGeom>
              <a:avLst/>
              <a:gdLst>
                <a:gd name="T0" fmla="*/ 728 w 728"/>
                <a:gd name="T1" fmla="*/ 5 h 38"/>
                <a:gd name="T2" fmla="*/ 0 w 728"/>
                <a:gd name="T3" fmla="*/ 38 h 38"/>
                <a:gd name="T4" fmla="*/ 0 w 728"/>
                <a:gd name="T5" fmla="*/ 33 h 38"/>
                <a:gd name="T6" fmla="*/ 728 w 728"/>
                <a:gd name="T7" fmla="*/ 0 h 38"/>
                <a:gd name="T8" fmla="*/ 728 w 728"/>
                <a:gd name="T9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8" h="38">
                  <a:moveTo>
                    <a:pt x="728" y="5"/>
                  </a:moveTo>
                  <a:lnTo>
                    <a:pt x="0" y="38"/>
                  </a:lnTo>
                  <a:lnTo>
                    <a:pt x="0" y="33"/>
                  </a:lnTo>
                  <a:lnTo>
                    <a:pt x="728" y="0"/>
                  </a:lnTo>
                  <a:lnTo>
                    <a:pt x="728" y="5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" name="Freeform 222">
              <a:extLst>
                <a:ext uri="{FF2B5EF4-FFF2-40B4-BE49-F238E27FC236}">
                  <a16:creationId xmlns:a16="http://schemas.microsoft.com/office/drawing/2014/main" xmlns="" id="{832E1BC6-FB0A-4472-A97A-A626805F5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9912" y="8059685"/>
              <a:ext cx="1155700" cy="63500"/>
            </a:xfrm>
            <a:custGeom>
              <a:avLst/>
              <a:gdLst>
                <a:gd name="T0" fmla="*/ 728 w 728"/>
                <a:gd name="T1" fmla="*/ 5 h 40"/>
                <a:gd name="T2" fmla="*/ 0 w 728"/>
                <a:gd name="T3" fmla="*/ 40 h 40"/>
                <a:gd name="T4" fmla="*/ 0 w 728"/>
                <a:gd name="T5" fmla="*/ 33 h 40"/>
                <a:gd name="T6" fmla="*/ 728 w 728"/>
                <a:gd name="T7" fmla="*/ 0 h 40"/>
                <a:gd name="T8" fmla="*/ 728 w 728"/>
                <a:gd name="T9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8" h="40">
                  <a:moveTo>
                    <a:pt x="728" y="5"/>
                  </a:moveTo>
                  <a:lnTo>
                    <a:pt x="0" y="40"/>
                  </a:lnTo>
                  <a:lnTo>
                    <a:pt x="0" y="33"/>
                  </a:lnTo>
                  <a:lnTo>
                    <a:pt x="728" y="0"/>
                  </a:lnTo>
                  <a:lnTo>
                    <a:pt x="728" y="5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" name="Freeform 223">
              <a:extLst>
                <a:ext uri="{FF2B5EF4-FFF2-40B4-BE49-F238E27FC236}">
                  <a16:creationId xmlns:a16="http://schemas.microsoft.com/office/drawing/2014/main" xmlns="" id="{924FBC6E-00DC-46D2-9702-BF1997B37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57737" y="8564510"/>
              <a:ext cx="579438" cy="188913"/>
            </a:xfrm>
            <a:custGeom>
              <a:avLst/>
              <a:gdLst>
                <a:gd name="T0" fmla="*/ 365 w 365"/>
                <a:gd name="T1" fmla="*/ 119 h 119"/>
                <a:gd name="T2" fmla="*/ 0 w 365"/>
                <a:gd name="T3" fmla="*/ 119 h 119"/>
                <a:gd name="T4" fmla="*/ 182 w 365"/>
                <a:gd name="T5" fmla="*/ 0 h 119"/>
                <a:gd name="T6" fmla="*/ 365 w 365"/>
                <a:gd name="T7" fmla="*/ 119 h 119"/>
                <a:gd name="T8" fmla="*/ 365 w 365"/>
                <a:gd name="T9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119">
                  <a:moveTo>
                    <a:pt x="365" y="119"/>
                  </a:moveTo>
                  <a:lnTo>
                    <a:pt x="0" y="119"/>
                  </a:lnTo>
                  <a:lnTo>
                    <a:pt x="182" y="0"/>
                  </a:lnTo>
                  <a:lnTo>
                    <a:pt x="365" y="119"/>
                  </a:lnTo>
                  <a:lnTo>
                    <a:pt x="365" y="119"/>
                  </a:lnTo>
                  <a:close/>
                </a:path>
              </a:pathLst>
            </a:custGeom>
            <a:solidFill>
              <a:srgbClr val="8D9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00" name="Group 299">
            <a:extLst>
              <a:ext uri="{FF2B5EF4-FFF2-40B4-BE49-F238E27FC236}">
                <a16:creationId xmlns:a16="http://schemas.microsoft.com/office/drawing/2014/main" xmlns="" id="{40B4EF6C-F45B-46E3-A7AA-30D98A8AA2D1}"/>
              </a:ext>
            </a:extLst>
          </p:cNvPr>
          <p:cNvGrpSpPr/>
          <p:nvPr/>
        </p:nvGrpSpPr>
        <p:grpSpPr>
          <a:xfrm>
            <a:off x="17274447" y="8340359"/>
            <a:ext cx="1808163" cy="1138238"/>
            <a:chOff x="19103412" y="8628010"/>
            <a:chExt cx="1808163" cy="1138238"/>
          </a:xfrm>
        </p:grpSpPr>
        <p:sp>
          <p:nvSpPr>
            <p:cNvPr id="262" name="Freeform 175">
              <a:extLst>
                <a:ext uri="{FF2B5EF4-FFF2-40B4-BE49-F238E27FC236}">
                  <a16:creationId xmlns:a16="http://schemas.microsoft.com/office/drawing/2014/main" xmlns="" id="{8304DF77-B421-4943-A8CB-80153E208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03412" y="8675635"/>
              <a:ext cx="1808163" cy="1090613"/>
            </a:xfrm>
            <a:custGeom>
              <a:avLst/>
              <a:gdLst>
                <a:gd name="T0" fmla="*/ 649 w 655"/>
                <a:gd name="T1" fmla="*/ 334 h 395"/>
                <a:gd name="T2" fmla="*/ 647 w 655"/>
                <a:gd name="T3" fmla="*/ 332 h 395"/>
                <a:gd name="T4" fmla="*/ 515 w 655"/>
                <a:gd name="T5" fmla="*/ 256 h 395"/>
                <a:gd name="T6" fmla="*/ 512 w 655"/>
                <a:gd name="T7" fmla="*/ 255 h 395"/>
                <a:gd name="T8" fmla="*/ 503 w 655"/>
                <a:gd name="T9" fmla="*/ 254 h 395"/>
                <a:gd name="T10" fmla="*/ 503 w 655"/>
                <a:gd name="T11" fmla="*/ 254 h 395"/>
                <a:gd name="T12" fmla="*/ 99 w 655"/>
                <a:gd name="T13" fmla="*/ 21 h 395"/>
                <a:gd name="T14" fmla="*/ 94 w 655"/>
                <a:gd name="T15" fmla="*/ 18 h 395"/>
                <a:gd name="T16" fmla="*/ 8 w 655"/>
                <a:gd name="T17" fmla="*/ 1 h 395"/>
                <a:gd name="T18" fmla="*/ 4 w 655"/>
                <a:gd name="T19" fmla="*/ 10 h 395"/>
                <a:gd name="T20" fmla="*/ 63 w 655"/>
                <a:gd name="T21" fmla="*/ 69 h 395"/>
                <a:gd name="T22" fmla="*/ 66 w 655"/>
                <a:gd name="T23" fmla="*/ 72 h 395"/>
                <a:gd name="T24" fmla="*/ 66 w 655"/>
                <a:gd name="T25" fmla="*/ 72 h 395"/>
                <a:gd name="T26" fmla="*/ 473 w 655"/>
                <a:gd name="T27" fmla="*/ 307 h 395"/>
                <a:gd name="T28" fmla="*/ 479 w 655"/>
                <a:gd name="T29" fmla="*/ 315 h 395"/>
                <a:gd name="T30" fmla="*/ 613 w 655"/>
                <a:gd name="T31" fmla="*/ 393 h 395"/>
                <a:gd name="T32" fmla="*/ 631 w 655"/>
                <a:gd name="T33" fmla="*/ 391 h 395"/>
                <a:gd name="T34" fmla="*/ 655 w 655"/>
                <a:gd name="T35" fmla="*/ 349 h 395"/>
                <a:gd name="T36" fmla="*/ 649 w 655"/>
                <a:gd name="T37" fmla="*/ 334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5" h="395">
                  <a:moveTo>
                    <a:pt x="649" y="334"/>
                  </a:moveTo>
                  <a:cubicBezTo>
                    <a:pt x="648" y="333"/>
                    <a:pt x="648" y="333"/>
                    <a:pt x="647" y="332"/>
                  </a:cubicBezTo>
                  <a:cubicBezTo>
                    <a:pt x="515" y="256"/>
                    <a:pt x="515" y="256"/>
                    <a:pt x="515" y="256"/>
                  </a:cubicBezTo>
                  <a:cubicBezTo>
                    <a:pt x="512" y="255"/>
                    <a:pt x="512" y="255"/>
                    <a:pt x="512" y="255"/>
                  </a:cubicBezTo>
                  <a:cubicBezTo>
                    <a:pt x="510" y="254"/>
                    <a:pt x="507" y="253"/>
                    <a:pt x="503" y="254"/>
                  </a:cubicBezTo>
                  <a:cubicBezTo>
                    <a:pt x="503" y="254"/>
                    <a:pt x="503" y="254"/>
                    <a:pt x="503" y="254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6"/>
                    <a:pt x="4" y="10"/>
                  </a:cubicBezTo>
                  <a:cubicBezTo>
                    <a:pt x="63" y="69"/>
                    <a:pt x="63" y="69"/>
                    <a:pt x="63" y="69"/>
                  </a:cubicBezTo>
                  <a:cubicBezTo>
                    <a:pt x="64" y="70"/>
                    <a:pt x="65" y="71"/>
                    <a:pt x="66" y="72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473" y="307"/>
                    <a:pt x="473" y="307"/>
                    <a:pt x="473" y="307"/>
                  </a:cubicBezTo>
                  <a:cubicBezTo>
                    <a:pt x="474" y="311"/>
                    <a:pt x="476" y="313"/>
                    <a:pt x="479" y="315"/>
                  </a:cubicBezTo>
                  <a:cubicBezTo>
                    <a:pt x="613" y="393"/>
                    <a:pt x="613" y="393"/>
                    <a:pt x="613" y="393"/>
                  </a:cubicBezTo>
                  <a:cubicBezTo>
                    <a:pt x="618" y="395"/>
                    <a:pt x="624" y="395"/>
                    <a:pt x="631" y="391"/>
                  </a:cubicBezTo>
                  <a:cubicBezTo>
                    <a:pt x="644" y="383"/>
                    <a:pt x="655" y="364"/>
                    <a:pt x="655" y="349"/>
                  </a:cubicBezTo>
                  <a:cubicBezTo>
                    <a:pt x="655" y="342"/>
                    <a:pt x="653" y="336"/>
                    <a:pt x="649" y="334"/>
                  </a:cubicBezTo>
                  <a:close/>
                </a:path>
              </a:pathLst>
            </a:custGeom>
            <a:solidFill>
              <a:srgbClr val="516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" name="Freeform 224">
              <a:extLst>
                <a:ext uri="{FF2B5EF4-FFF2-40B4-BE49-F238E27FC236}">
                  <a16:creationId xmlns:a16="http://schemas.microsoft.com/office/drawing/2014/main" xmlns="" id="{6D3A46FD-49FB-45C0-8F69-BFE33390D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03412" y="8628010"/>
              <a:ext cx="260350" cy="200025"/>
            </a:xfrm>
            <a:custGeom>
              <a:avLst/>
              <a:gdLst>
                <a:gd name="T0" fmla="*/ 94 w 94"/>
                <a:gd name="T1" fmla="*/ 18 h 72"/>
                <a:gd name="T2" fmla="*/ 8 w 94"/>
                <a:gd name="T3" fmla="*/ 1 h 72"/>
                <a:gd name="T4" fmla="*/ 4 w 94"/>
                <a:gd name="T5" fmla="*/ 10 h 72"/>
                <a:gd name="T6" fmla="*/ 66 w 94"/>
                <a:gd name="T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72">
                  <a:moveTo>
                    <a:pt x="94" y="18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6"/>
                    <a:pt x="4" y="10"/>
                  </a:cubicBezTo>
                  <a:cubicBezTo>
                    <a:pt x="66" y="72"/>
                    <a:pt x="66" y="72"/>
                    <a:pt x="66" y="72"/>
                  </a:cubicBezTo>
                </a:path>
              </a:pathLst>
            </a:custGeom>
            <a:solidFill>
              <a:srgbClr val="232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" name="Freeform 225">
              <a:extLst>
                <a:ext uri="{FF2B5EF4-FFF2-40B4-BE49-F238E27FC236}">
                  <a16:creationId xmlns:a16="http://schemas.microsoft.com/office/drawing/2014/main" xmlns="" id="{A492F016-157B-4B30-B12F-2C4136703B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76637" y="9542410"/>
              <a:ext cx="134938" cy="177800"/>
            </a:xfrm>
            <a:custGeom>
              <a:avLst/>
              <a:gdLst>
                <a:gd name="T0" fmla="*/ 49 w 49"/>
                <a:gd name="T1" fmla="*/ 18 h 64"/>
                <a:gd name="T2" fmla="*/ 25 w 49"/>
                <a:gd name="T3" fmla="*/ 60 h 64"/>
                <a:gd name="T4" fmla="*/ 7 w 49"/>
                <a:gd name="T5" fmla="*/ 62 h 64"/>
                <a:gd name="T6" fmla="*/ 0 w 49"/>
                <a:gd name="T7" fmla="*/ 46 h 64"/>
                <a:gd name="T8" fmla="*/ 25 w 49"/>
                <a:gd name="T9" fmla="*/ 4 h 64"/>
                <a:gd name="T10" fmla="*/ 41 w 49"/>
                <a:gd name="T11" fmla="*/ 2 h 64"/>
                <a:gd name="T12" fmla="*/ 43 w 49"/>
                <a:gd name="T13" fmla="*/ 3 h 64"/>
                <a:gd name="T14" fmla="*/ 49 w 49"/>
                <a:gd name="T15" fmla="*/ 1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64">
                  <a:moveTo>
                    <a:pt x="49" y="18"/>
                  </a:moveTo>
                  <a:cubicBezTo>
                    <a:pt x="49" y="33"/>
                    <a:pt x="38" y="52"/>
                    <a:pt x="25" y="60"/>
                  </a:cubicBezTo>
                  <a:cubicBezTo>
                    <a:pt x="18" y="64"/>
                    <a:pt x="12" y="64"/>
                    <a:pt x="7" y="62"/>
                  </a:cubicBezTo>
                  <a:cubicBezTo>
                    <a:pt x="3" y="59"/>
                    <a:pt x="0" y="54"/>
                    <a:pt x="0" y="46"/>
                  </a:cubicBezTo>
                  <a:cubicBezTo>
                    <a:pt x="0" y="30"/>
                    <a:pt x="11" y="12"/>
                    <a:pt x="25" y="4"/>
                  </a:cubicBezTo>
                  <a:cubicBezTo>
                    <a:pt x="31" y="0"/>
                    <a:pt x="37" y="0"/>
                    <a:pt x="41" y="2"/>
                  </a:cubicBezTo>
                  <a:cubicBezTo>
                    <a:pt x="42" y="2"/>
                    <a:pt x="42" y="2"/>
                    <a:pt x="43" y="3"/>
                  </a:cubicBezTo>
                  <a:cubicBezTo>
                    <a:pt x="47" y="6"/>
                    <a:pt x="49" y="11"/>
                    <a:pt x="49" y="18"/>
                  </a:cubicBezTo>
                  <a:close/>
                </a:path>
              </a:pathLst>
            </a:custGeom>
            <a:solidFill>
              <a:srgbClr val="0E0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" name="Freeform 226">
              <a:extLst>
                <a:ext uri="{FF2B5EF4-FFF2-40B4-BE49-F238E27FC236}">
                  <a16:creationId xmlns:a16="http://schemas.microsoft.com/office/drawing/2014/main" xmlns="" id="{BE71051B-7FFB-4325-B30C-8C7E7AC5B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0099" y="8675635"/>
              <a:ext cx="1222375" cy="801688"/>
            </a:xfrm>
            <a:custGeom>
              <a:avLst/>
              <a:gdLst>
                <a:gd name="T0" fmla="*/ 443 w 443"/>
                <a:gd name="T1" fmla="*/ 237 h 290"/>
                <a:gd name="T2" fmla="*/ 436 w 443"/>
                <a:gd name="T3" fmla="*/ 240 h 290"/>
                <a:gd name="T4" fmla="*/ 412 w 443"/>
                <a:gd name="T5" fmla="*/ 282 h 290"/>
                <a:gd name="T6" fmla="*/ 413 w 443"/>
                <a:gd name="T7" fmla="*/ 290 h 290"/>
                <a:gd name="T8" fmla="*/ 6 w 443"/>
                <a:gd name="T9" fmla="*/ 55 h 290"/>
                <a:gd name="T10" fmla="*/ 6 w 443"/>
                <a:gd name="T11" fmla="*/ 55 h 290"/>
                <a:gd name="T12" fmla="*/ 0 w 443"/>
                <a:gd name="T13" fmla="*/ 41 h 290"/>
                <a:gd name="T14" fmla="*/ 22 w 443"/>
                <a:gd name="T15" fmla="*/ 4 h 290"/>
                <a:gd name="T16" fmla="*/ 34 w 443"/>
                <a:gd name="T17" fmla="*/ 1 h 290"/>
                <a:gd name="T18" fmla="*/ 39 w 443"/>
                <a:gd name="T19" fmla="*/ 4 h 290"/>
                <a:gd name="T20" fmla="*/ 443 w 443"/>
                <a:gd name="T21" fmla="*/ 23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3" h="290">
                  <a:moveTo>
                    <a:pt x="443" y="237"/>
                  </a:moveTo>
                  <a:cubicBezTo>
                    <a:pt x="441" y="238"/>
                    <a:pt x="439" y="239"/>
                    <a:pt x="436" y="240"/>
                  </a:cubicBezTo>
                  <a:cubicBezTo>
                    <a:pt x="423" y="248"/>
                    <a:pt x="412" y="267"/>
                    <a:pt x="412" y="282"/>
                  </a:cubicBezTo>
                  <a:cubicBezTo>
                    <a:pt x="412" y="285"/>
                    <a:pt x="412" y="288"/>
                    <a:pt x="413" y="290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2" y="53"/>
                    <a:pt x="0" y="48"/>
                    <a:pt x="0" y="41"/>
                  </a:cubicBezTo>
                  <a:cubicBezTo>
                    <a:pt x="0" y="27"/>
                    <a:pt x="10" y="11"/>
                    <a:pt x="22" y="4"/>
                  </a:cubicBezTo>
                  <a:cubicBezTo>
                    <a:pt x="26" y="1"/>
                    <a:pt x="31" y="0"/>
                    <a:pt x="34" y="1"/>
                  </a:cubicBezTo>
                  <a:cubicBezTo>
                    <a:pt x="39" y="4"/>
                    <a:pt x="39" y="4"/>
                    <a:pt x="39" y="4"/>
                  </a:cubicBezTo>
                  <a:lnTo>
                    <a:pt x="443" y="237"/>
                  </a:lnTo>
                  <a:close/>
                </a:path>
              </a:pathLst>
            </a:custGeom>
            <a:solidFill>
              <a:srgbClr val="0E0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" name="Freeform 227">
              <a:extLst>
                <a:ext uri="{FF2B5EF4-FFF2-40B4-BE49-F238E27FC236}">
                  <a16:creationId xmlns:a16="http://schemas.microsoft.com/office/drawing/2014/main" xmlns="" id="{7B11280C-66E9-43CE-930F-3EF2126BC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6749" y="9328098"/>
              <a:ext cx="482600" cy="385763"/>
            </a:xfrm>
            <a:custGeom>
              <a:avLst/>
              <a:gdLst>
                <a:gd name="T0" fmla="*/ 175 w 175"/>
                <a:gd name="T1" fmla="*/ 80 h 140"/>
                <a:gd name="T2" fmla="*/ 159 w 175"/>
                <a:gd name="T3" fmla="*/ 82 h 140"/>
                <a:gd name="T4" fmla="*/ 134 w 175"/>
                <a:gd name="T5" fmla="*/ 124 h 140"/>
                <a:gd name="T6" fmla="*/ 141 w 175"/>
                <a:gd name="T7" fmla="*/ 140 h 140"/>
                <a:gd name="T8" fmla="*/ 7 w 175"/>
                <a:gd name="T9" fmla="*/ 62 h 140"/>
                <a:gd name="T10" fmla="*/ 1 w 175"/>
                <a:gd name="T11" fmla="*/ 54 h 140"/>
                <a:gd name="T12" fmla="*/ 0 w 175"/>
                <a:gd name="T13" fmla="*/ 46 h 140"/>
                <a:gd name="T14" fmla="*/ 24 w 175"/>
                <a:gd name="T15" fmla="*/ 4 h 140"/>
                <a:gd name="T16" fmla="*/ 31 w 175"/>
                <a:gd name="T17" fmla="*/ 1 h 140"/>
                <a:gd name="T18" fmla="*/ 31 w 175"/>
                <a:gd name="T19" fmla="*/ 1 h 140"/>
                <a:gd name="T20" fmla="*/ 40 w 175"/>
                <a:gd name="T21" fmla="*/ 2 h 140"/>
                <a:gd name="T22" fmla="*/ 43 w 175"/>
                <a:gd name="T23" fmla="*/ 3 h 140"/>
                <a:gd name="T24" fmla="*/ 175 w 175"/>
                <a:gd name="T25" fmla="*/ 8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40">
                  <a:moveTo>
                    <a:pt x="175" y="80"/>
                  </a:moveTo>
                  <a:cubicBezTo>
                    <a:pt x="171" y="78"/>
                    <a:pt x="165" y="78"/>
                    <a:pt x="159" y="82"/>
                  </a:cubicBezTo>
                  <a:cubicBezTo>
                    <a:pt x="145" y="90"/>
                    <a:pt x="134" y="108"/>
                    <a:pt x="134" y="124"/>
                  </a:cubicBezTo>
                  <a:cubicBezTo>
                    <a:pt x="134" y="132"/>
                    <a:pt x="137" y="137"/>
                    <a:pt x="141" y="140"/>
                  </a:cubicBezTo>
                  <a:cubicBezTo>
                    <a:pt x="7" y="62"/>
                    <a:pt x="7" y="62"/>
                    <a:pt x="7" y="62"/>
                  </a:cubicBezTo>
                  <a:cubicBezTo>
                    <a:pt x="4" y="60"/>
                    <a:pt x="2" y="58"/>
                    <a:pt x="1" y="54"/>
                  </a:cubicBezTo>
                  <a:cubicBezTo>
                    <a:pt x="0" y="52"/>
                    <a:pt x="0" y="49"/>
                    <a:pt x="0" y="46"/>
                  </a:cubicBezTo>
                  <a:cubicBezTo>
                    <a:pt x="0" y="31"/>
                    <a:pt x="11" y="12"/>
                    <a:pt x="24" y="4"/>
                  </a:cubicBezTo>
                  <a:cubicBezTo>
                    <a:pt x="27" y="3"/>
                    <a:pt x="29" y="2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5" y="0"/>
                    <a:pt x="38" y="1"/>
                    <a:pt x="40" y="2"/>
                  </a:cubicBezTo>
                  <a:cubicBezTo>
                    <a:pt x="43" y="3"/>
                    <a:pt x="43" y="3"/>
                    <a:pt x="43" y="3"/>
                  </a:cubicBezTo>
                  <a:lnTo>
                    <a:pt x="175" y="80"/>
                  </a:lnTo>
                  <a:close/>
                </a:path>
              </a:pathLst>
            </a:custGeom>
            <a:solidFill>
              <a:srgbClr val="1B1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" name="Freeform 228">
              <a:extLst>
                <a:ext uri="{FF2B5EF4-FFF2-40B4-BE49-F238E27FC236}">
                  <a16:creationId xmlns:a16="http://schemas.microsoft.com/office/drawing/2014/main" xmlns="" id="{5E4340EE-A779-40AB-B01A-9CDFA9ACE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43137" y="8810573"/>
              <a:ext cx="144463" cy="111125"/>
            </a:xfrm>
            <a:custGeom>
              <a:avLst/>
              <a:gdLst>
                <a:gd name="T0" fmla="*/ 52 w 52"/>
                <a:gd name="T1" fmla="*/ 22 h 40"/>
                <a:gd name="T2" fmla="*/ 19 w 52"/>
                <a:gd name="T3" fmla="*/ 3 h 40"/>
                <a:gd name="T4" fmla="*/ 3 w 52"/>
                <a:gd name="T5" fmla="*/ 6 h 40"/>
                <a:gd name="T6" fmla="*/ 3 w 52"/>
                <a:gd name="T7" fmla="*/ 6 h 40"/>
                <a:gd name="T8" fmla="*/ 8 w 52"/>
                <a:gd name="T9" fmla="*/ 21 h 40"/>
                <a:gd name="T10" fmla="*/ 41 w 52"/>
                <a:gd name="T11" fmla="*/ 40 h 40"/>
                <a:gd name="T12" fmla="*/ 52 w 52"/>
                <a:gd name="T13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40">
                  <a:moveTo>
                    <a:pt x="52" y="22"/>
                  </a:moveTo>
                  <a:cubicBezTo>
                    <a:pt x="19" y="3"/>
                    <a:pt x="19" y="3"/>
                    <a:pt x="19" y="3"/>
                  </a:cubicBezTo>
                  <a:cubicBezTo>
                    <a:pt x="13" y="0"/>
                    <a:pt x="5" y="1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0" y="10"/>
                    <a:pt x="2" y="17"/>
                    <a:pt x="8" y="21"/>
                  </a:cubicBezTo>
                  <a:cubicBezTo>
                    <a:pt x="41" y="40"/>
                    <a:pt x="41" y="40"/>
                    <a:pt x="41" y="40"/>
                  </a:cubicBezTo>
                  <a:lnTo>
                    <a:pt x="52" y="22"/>
                  </a:lnTo>
                  <a:close/>
                </a:path>
              </a:pathLst>
            </a:custGeom>
            <a:solidFill>
              <a:srgbClr val="232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0" name="Freeform 229">
              <a:extLst>
                <a:ext uri="{FF2B5EF4-FFF2-40B4-BE49-F238E27FC236}">
                  <a16:creationId xmlns:a16="http://schemas.microsoft.com/office/drawing/2014/main" xmlns="" id="{4F085F78-BFB8-4AD8-AAB1-526FDCA36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62199" y="8877248"/>
              <a:ext cx="142875" cy="111125"/>
            </a:xfrm>
            <a:custGeom>
              <a:avLst/>
              <a:gdLst>
                <a:gd name="T0" fmla="*/ 0 w 52"/>
                <a:gd name="T1" fmla="*/ 17 h 40"/>
                <a:gd name="T2" fmla="*/ 33 w 52"/>
                <a:gd name="T3" fmla="*/ 37 h 40"/>
                <a:gd name="T4" fmla="*/ 49 w 52"/>
                <a:gd name="T5" fmla="*/ 34 h 40"/>
                <a:gd name="T6" fmla="*/ 49 w 52"/>
                <a:gd name="T7" fmla="*/ 34 h 40"/>
                <a:gd name="T8" fmla="*/ 44 w 52"/>
                <a:gd name="T9" fmla="*/ 19 h 40"/>
                <a:gd name="T10" fmla="*/ 11 w 52"/>
                <a:gd name="T11" fmla="*/ 0 h 40"/>
                <a:gd name="T12" fmla="*/ 0 w 52"/>
                <a:gd name="T13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40">
                  <a:moveTo>
                    <a:pt x="0" y="17"/>
                  </a:moveTo>
                  <a:cubicBezTo>
                    <a:pt x="33" y="37"/>
                    <a:pt x="33" y="37"/>
                    <a:pt x="33" y="37"/>
                  </a:cubicBezTo>
                  <a:cubicBezTo>
                    <a:pt x="39" y="40"/>
                    <a:pt x="47" y="39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2" y="29"/>
                    <a:pt x="50" y="23"/>
                    <a:pt x="44" y="19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232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03" name="Group 302">
            <a:extLst>
              <a:ext uri="{FF2B5EF4-FFF2-40B4-BE49-F238E27FC236}">
                <a16:creationId xmlns:a16="http://schemas.microsoft.com/office/drawing/2014/main" xmlns="" id="{7D7288E2-4161-4444-933B-A3CDD5E4BCF6}"/>
              </a:ext>
            </a:extLst>
          </p:cNvPr>
          <p:cNvGrpSpPr/>
          <p:nvPr/>
        </p:nvGrpSpPr>
        <p:grpSpPr>
          <a:xfrm>
            <a:off x="14858272" y="8619759"/>
            <a:ext cx="3460750" cy="2179638"/>
            <a:chOff x="16687237" y="8907410"/>
            <a:chExt cx="3460750" cy="2179638"/>
          </a:xfrm>
        </p:grpSpPr>
        <p:sp>
          <p:nvSpPr>
            <p:cNvPr id="261" name="Freeform 174">
              <a:extLst>
                <a:ext uri="{FF2B5EF4-FFF2-40B4-BE49-F238E27FC236}">
                  <a16:creationId xmlns:a16="http://schemas.microsoft.com/office/drawing/2014/main" xmlns="" id="{96AF8F91-4C77-4923-90C8-281051BE29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98349" y="8970910"/>
              <a:ext cx="3449638" cy="2116138"/>
            </a:xfrm>
            <a:custGeom>
              <a:avLst/>
              <a:gdLst>
                <a:gd name="T0" fmla="*/ 1239 w 1250"/>
                <a:gd name="T1" fmla="*/ 308 h 766"/>
                <a:gd name="T2" fmla="*/ 840 w 1250"/>
                <a:gd name="T3" fmla="*/ 78 h 766"/>
                <a:gd name="T4" fmla="*/ 721 w 1250"/>
                <a:gd name="T5" fmla="*/ 9 h 766"/>
                <a:gd name="T6" fmla="*/ 670 w 1250"/>
                <a:gd name="T7" fmla="*/ 9 h 766"/>
                <a:gd name="T8" fmla="*/ 412 w 1250"/>
                <a:gd name="T9" fmla="*/ 158 h 766"/>
                <a:gd name="T10" fmla="*/ 401 w 1250"/>
                <a:gd name="T11" fmla="*/ 164 h 766"/>
                <a:gd name="T12" fmla="*/ 401 w 1250"/>
                <a:gd name="T13" fmla="*/ 164 h 766"/>
                <a:gd name="T14" fmla="*/ 14 w 1250"/>
                <a:gd name="T15" fmla="*/ 388 h 766"/>
                <a:gd name="T16" fmla="*/ 10 w 1250"/>
                <a:gd name="T17" fmla="*/ 390 h 766"/>
                <a:gd name="T18" fmla="*/ 8 w 1250"/>
                <a:gd name="T19" fmla="*/ 392 h 766"/>
                <a:gd name="T20" fmla="*/ 8 w 1250"/>
                <a:gd name="T21" fmla="*/ 393 h 766"/>
                <a:gd name="T22" fmla="*/ 5 w 1250"/>
                <a:gd name="T23" fmla="*/ 395 h 766"/>
                <a:gd name="T24" fmla="*/ 5 w 1250"/>
                <a:gd name="T25" fmla="*/ 395 h 766"/>
                <a:gd name="T26" fmla="*/ 4 w 1250"/>
                <a:gd name="T27" fmla="*/ 398 h 766"/>
                <a:gd name="T28" fmla="*/ 3 w 1250"/>
                <a:gd name="T29" fmla="*/ 398 h 766"/>
                <a:gd name="T30" fmla="*/ 2 w 1250"/>
                <a:gd name="T31" fmla="*/ 401 h 766"/>
                <a:gd name="T32" fmla="*/ 2 w 1250"/>
                <a:gd name="T33" fmla="*/ 401 h 766"/>
                <a:gd name="T34" fmla="*/ 1 w 1250"/>
                <a:gd name="T35" fmla="*/ 404 h 766"/>
                <a:gd name="T36" fmla="*/ 1 w 1250"/>
                <a:gd name="T37" fmla="*/ 405 h 766"/>
                <a:gd name="T38" fmla="*/ 1 w 1250"/>
                <a:gd name="T39" fmla="*/ 407 h 766"/>
                <a:gd name="T40" fmla="*/ 0 w 1250"/>
                <a:gd name="T41" fmla="*/ 408 h 766"/>
                <a:gd name="T42" fmla="*/ 0 w 1250"/>
                <a:gd name="T43" fmla="*/ 410 h 766"/>
                <a:gd name="T44" fmla="*/ 0 w 1250"/>
                <a:gd name="T45" fmla="*/ 412 h 766"/>
                <a:gd name="T46" fmla="*/ 0 w 1250"/>
                <a:gd name="T47" fmla="*/ 412 h 766"/>
                <a:gd name="T48" fmla="*/ 0 w 1250"/>
                <a:gd name="T49" fmla="*/ 443 h 766"/>
                <a:gd name="T50" fmla="*/ 14 w 1250"/>
                <a:gd name="T51" fmla="*/ 465 h 766"/>
                <a:gd name="T52" fmla="*/ 510 w 1250"/>
                <a:gd name="T53" fmla="*/ 752 h 766"/>
                <a:gd name="T54" fmla="*/ 592 w 1250"/>
                <a:gd name="T55" fmla="*/ 752 h 766"/>
                <a:gd name="T56" fmla="*/ 1239 w 1250"/>
                <a:gd name="T57" fmla="*/ 378 h 766"/>
                <a:gd name="T58" fmla="*/ 1250 w 1250"/>
                <a:gd name="T59" fmla="*/ 358 h 766"/>
                <a:gd name="T60" fmla="*/ 1250 w 1250"/>
                <a:gd name="T61" fmla="*/ 328 h 766"/>
                <a:gd name="T62" fmla="*/ 1239 w 1250"/>
                <a:gd name="T63" fmla="*/ 308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50" h="766">
                  <a:moveTo>
                    <a:pt x="1239" y="308"/>
                  </a:moveTo>
                  <a:cubicBezTo>
                    <a:pt x="840" y="78"/>
                    <a:pt x="840" y="78"/>
                    <a:pt x="840" y="78"/>
                  </a:cubicBezTo>
                  <a:cubicBezTo>
                    <a:pt x="721" y="9"/>
                    <a:pt x="721" y="9"/>
                    <a:pt x="721" y="9"/>
                  </a:cubicBezTo>
                  <a:cubicBezTo>
                    <a:pt x="705" y="0"/>
                    <a:pt x="686" y="0"/>
                    <a:pt x="670" y="9"/>
                  </a:cubicBezTo>
                  <a:cubicBezTo>
                    <a:pt x="412" y="158"/>
                    <a:pt x="412" y="158"/>
                    <a:pt x="412" y="158"/>
                  </a:cubicBezTo>
                  <a:cubicBezTo>
                    <a:pt x="401" y="164"/>
                    <a:pt x="401" y="164"/>
                    <a:pt x="401" y="164"/>
                  </a:cubicBezTo>
                  <a:cubicBezTo>
                    <a:pt x="401" y="164"/>
                    <a:pt x="401" y="164"/>
                    <a:pt x="401" y="164"/>
                  </a:cubicBezTo>
                  <a:cubicBezTo>
                    <a:pt x="14" y="388"/>
                    <a:pt x="14" y="388"/>
                    <a:pt x="14" y="388"/>
                  </a:cubicBezTo>
                  <a:cubicBezTo>
                    <a:pt x="12" y="389"/>
                    <a:pt x="11" y="389"/>
                    <a:pt x="10" y="390"/>
                  </a:cubicBezTo>
                  <a:cubicBezTo>
                    <a:pt x="10" y="391"/>
                    <a:pt x="9" y="391"/>
                    <a:pt x="8" y="392"/>
                  </a:cubicBezTo>
                  <a:cubicBezTo>
                    <a:pt x="8" y="393"/>
                    <a:pt x="8" y="393"/>
                    <a:pt x="8" y="393"/>
                  </a:cubicBezTo>
                  <a:cubicBezTo>
                    <a:pt x="7" y="393"/>
                    <a:pt x="6" y="394"/>
                    <a:pt x="5" y="395"/>
                  </a:cubicBezTo>
                  <a:cubicBezTo>
                    <a:pt x="5" y="395"/>
                    <a:pt x="5" y="395"/>
                    <a:pt x="5" y="395"/>
                  </a:cubicBezTo>
                  <a:cubicBezTo>
                    <a:pt x="5" y="396"/>
                    <a:pt x="4" y="397"/>
                    <a:pt x="4" y="398"/>
                  </a:cubicBezTo>
                  <a:cubicBezTo>
                    <a:pt x="3" y="398"/>
                    <a:pt x="3" y="398"/>
                    <a:pt x="3" y="398"/>
                  </a:cubicBezTo>
                  <a:cubicBezTo>
                    <a:pt x="3" y="399"/>
                    <a:pt x="3" y="400"/>
                    <a:pt x="2" y="401"/>
                  </a:cubicBezTo>
                  <a:cubicBezTo>
                    <a:pt x="2" y="401"/>
                    <a:pt x="2" y="401"/>
                    <a:pt x="2" y="401"/>
                  </a:cubicBezTo>
                  <a:cubicBezTo>
                    <a:pt x="2" y="402"/>
                    <a:pt x="1" y="403"/>
                    <a:pt x="1" y="404"/>
                  </a:cubicBezTo>
                  <a:cubicBezTo>
                    <a:pt x="1" y="404"/>
                    <a:pt x="1" y="404"/>
                    <a:pt x="1" y="405"/>
                  </a:cubicBezTo>
                  <a:cubicBezTo>
                    <a:pt x="1" y="405"/>
                    <a:pt x="1" y="406"/>
                    <a:pt x="1" y="407"/>
                  </a:cubicBezTo>
                  <a:cubicBezTo>
                    <a:pt x="0" y="407"/>
                    <a:pt x="0" y="408"/>
                    <a:pt x="0" y="408"/>
                  </a:cubicBezTo>
                  <a:cubicBezTo>
                    <a:pt x="0" y="409"/>
                    <a:pt x="0" y="409"/>
                    <a:pt x="0" y="410"/>
                  </a:cubicBezTo>
                  <a:cubicBezTo>
                    <a:pt x="0" y="411"/>
                    <a:pt x="0" y="411"/>
                    <a:pt x="0" y="412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51"/>
                    <a:pt x="5" y="460"/>
                    <a:pt x="14" y="465"/>
                  </a:cubicBezTo>
                  <a:cubicBezTo>
                    <a:pt x="510" y="752"/>
                    <a:pt x="510" y="752"/>
                    <a:pt x="510" y="752"/>
                  </a:cubicBezTo>
                  <a:cubicBezTo>
                    <a:pt x="535" y="766"/>
                    <a:pt x="567" y="766"/>
                    <a:pt x="592" y="752"/>
                  </a:cubicBezTo>
                  <a:cubicBezTo>
                    <a:pt x="1239" y="378"/>
                    <a:pt x="1239" y="378"/>
                    <a:pt x="1239" y="378"/>
                  </a:cubicBezTo>
                  <a:cubicBezTo>
                    <a:pt x="1246" y="374"/>
                    <a:pt x="1250" y="366"/>
                    <a:pt x="1250" y="358"/>
                  </a:cubicBezTo>
                  <a:cubicBezTo>
                    <a:pt x="1250" y="328"/>
                    <a:pt x="1250" y="328"/>
                    <a:pt x="1250" y="328"/>
                  </a:cubicBezTo>
                  <a:cubicBezTo>
                    <a:pt x="1250" y="320"/>
                    <a:pt x="1246" y="313"/>
                    <a:pt x="1239" y="308"/>
                  </a:cubicBezTo>
                  <a:close/>
                </a:path>
              </a:pathLst>
            </a:custGeom>
            <a:solidFill>
              <a:srgbClr val="516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1" name="Freeform 230">
              <a:extLst>
                <a:ext uri="{FF2B5EF4-FFF2-40B4-BE49-F238E27FC236}">
                  <a16:creationId xmlns:a16="http://schemas.microsoft.com/office/drawing/2014/main" xmlns="" id="{67EF74E2-A89D-4FB5-B181-8AE6F5F1D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98349" y="8907410"/>
              <a:ext cx="3449638" cy="2033588"/>
            </a:xfrm>
            <a:custGeom>
              <a:avLst/>
              <a:gdLst>
                <a:gd name="T0" fmla="*/ 1250 w 1250"/>
                <a:gd name="T1" fmla="*/ 329 h 736"/>
                <a:gd name="T2" fmla="*/ 1244 w 1250"/>
                <a:gd name="T3" fmla="*/ 344 h 736"/>
                <a:gd name="T4" fmla="*/ 1239 w 1250"/>
                <a:gd name="T5" fmla="*/ 348 h 736"/>
                <a:gd name="T6" fmla="*/ 592 w 1250"/>
                <a:gd name="T7" fmla="*/ 722 h 736"/>
                <a:gd name="T8" fmla="*/ 510 w 1250"/>
                <a:gd name="T9" fmla="*/ 722 h 736"/>
                <a:gd name="T10" fmla="*/ 117 w 1250"/>
                <a:gd name="T11" fmla="*/ 495 h 736"/>
                <a:gd name="T12" fmla="*/ 14 w 1250"/>
                <a:gd name="T13" fmla="*/ 435 h 736"/>
                <a:gd name="T14" fmla="*/ 5 w 1250"/>
                <a:gd name="T15" fmla="*/ 427 h 736"/>
                <a:gd name="T16" fmla="*/ 0 w 1250"/>
                <a:gd name="T17" fmla="*/ 413 h 736"/>
                <a:gd name="T18" fmla="*/ 14 w 1250"/>
                <a:gd name="T19" fmla="*/ 388 h 736"/>
                <a:gd name="T20" fmla="*/ 670 w 1250"/>
                <a:gd name="T21" fmla="*/ 10 h 736"/>
                <a:gd name="T22" fmla="*/ 721 w 1250"/>
                <a:gd name="T23" fmla="*/ 10 h 736"/>
                <a:gd name="T24" fmla="*/ 840 w 1250"/>
                <a:gd name="T25" fmla="*/ 78 h 736"/>
                <a:gd name="T26" fmla="*/ 1239 w 1250"/>
                <a:gd name="T27" fmla="*/ 308 h 736"/>
                <a:gd name="T28" fmla="*/ 1250 w 1250"/>
                <a:gd name="T29" fmla="*/ 329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50" h="736">
                  <a:moveTo>
                    <a:pt x="1250" y="329"/>
                  </a:moveTo>
                  <a:cubicBezTo>
                    <a:pt x="1250" y="334"/>
                    <a:pt x="1248" y="339"/>
                    <a:pt x="1244" y="344"/>
                  </a:cubicBezTo>
                  <a:cubicBezTo>
                    <a:pt x="1243" y="345"/>
                    <a:pt x="1241" y="347"/>
                    <a:pt x="1239" y="348"/>
                  </a:cubicBezTo>
                  <a:cubicBezTo>
                    <a:pt x="592" y="722"/>
                    <a:pt x="592" y="722"/>
                    <a:pt x="592" y="722"/>
                  </a:cubicBezTo>
                  <a:cubicBezTo>
                    <a:pt x="567" y="736"/>
                    <a:pt x="535" y="736"/>
                    <a:pt x="510" y="722"/>
                  </a:cubicBezTo>
                  <a:cubicBezTo>
                    <a:pt x="117" y="495"/>
                    <a:pt x="117" y="495"/>
                    <a:pt x="117" y="495"/>
                  </a:cubicBezTo>
                  <a:cubicBezTo>
                    <a:pt x="14" y="435"/>
                    <a:pt x="14" y="435"/>
                    <a:pt x="14" y="435"/>
                  </a:cubicBezTo>
                  <a:cubicBezTo>
                    <a:pt x="10" y="433"/>
                    <a:pt x="7" y="430"/>
                    <a:pt x="5" y="427"/>
                  </a:cubicBezTo>
                  <a:cubicBezTo>
                    <a:pt x="2" y="423"/>
                    <a:pt x="0" y="418"/>
                    <a:pt x="0" y="413"/>
                  </a:cubicBezTo>
                  <a:cubicBezTo>
                    <a:pt x="0" y="403"/>
                    <a:pt x="4" y="394"/>
                    <a:pt x="14" y="388"/>
                  </a:cubicBezTo>
                  <a:cubicBezTo>
                    <a:pt x="670" y="10"/>
                    <a:pt x="670" y="10"/>
                    <a:pt x="670" y="10"/>
                  </a:cubicBezTo>
                  <a:cubicBezTo>
                    <a:pt x="686" y="0"/>
                    <a:pt x="705" y="0"/>
                    <a:pt x="721" y="10"/>
                  </a:cubicBezTo>
                  <a:cubicBezTo>
                    <a:pt x="840" y="78"/>
                    <a:pt x="840" y="78"/>
                    <a:pt x="840" y="78"/>
                  </a:cubicBezTo>
                  <a:cubicBezTo>
                    <a:pt x="1239" y="308"/>
                    <a:pt x="1239" y="308"/>
                    <a:pt x="1239" y="308"/>
                  </a:cubicBezTo>
                  <a:cubicBezTo>
                    <a:pt x="1246" y="313"/>
                    <a:pt x="1250" y="321"/>
                    <a:pt x="1250" y="329"/>
                  </a:cubicBezTo>
                  <a:close/>
                </a:path>
              </a:pathLst>
            </a:custGeom>
            <a:solidFill>
              <a:srgbClr val="030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2" name="Freeform 231">
              <a:extLst>
                <a:ext uri="{FF2B5EF4-FFF2-40B4-BE49-F238E27FC236}">
                  <a16:creationId xmlns:a16="http://schemas.microsoft.com/office/drawing/2014/main" xmlns="" id="{8FF86C43-B481-4FEC-9434-60FDDE4514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34999" y="8907410"/>
              <a:ext cx="1181100" cy="668338"/>
            </a:xfrm>
            <a:custGeom>
              <a:avLst/>
              <a:gdLst>
                <a:gd name="T0" fmla="*/ 144 w 428"/>
                <a:gd name="T1" fmla="*/ 242 h 242"/>
                <a:gd name="T2" fmla="*/ 428 w 428"/>
                <a:gd name="T3" fmla="*/ 78 h 242"/>
                <a:gd name="T4" fmla="*/ 309 w 428"/>
                <a:gd name="T5" fmla="*/ 10 h 242"/>
                <a:gd name="T6" fmla="*/ 258 w 428"/>
                <a:gd name="T7" fmla="*/ 10 h 242"/>
                <a:gd name="T8" fmla="*/ 0 w 428"/>
                <a:gd name="T9" fmla="*/ 158 h 242"/>
                <a:gd name="T10" fmla="*/ 144 w 428"/>
                <a:gd name="T11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8" h="242">
                  <a:moveTo>
                    <a:pt x="144" y="242"/>
                  </a:moveTo>
                  <a:cubicBezTo>
                    <a:pt x="428" y="78"/>
                    <a:pt x="428" y="78"/>
                    <a:pt x="428" y="78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293" y="0"/>
                    <a:pt x="274" y="0"/>
                    <a:pt x="258" y="10"/>
                  </a:cubicBezTo>
                  <a:cubicBezTo>
                    <a:pt x="0" y="158"/>
                    <a:pt x="0" y="158"/>
                    <a:pt x="0" y="158"/>
                  </a:cubicBezTo>
                  <a:lnTo>
                    <a:pt x="144" y="242"/>
                  </a:lnTo>
                  <a:close/>
                </a:path>
              </a:pathLst>
            </a:custGeom>
            <a:solidFill>
              <a:srgbClr val="172A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3" name="Freeform 232">
              <a:extLst>
                <a:ext uri="{FF2B5EF4-FFF2-40B4-BE49-F238E27FC236}">
                  <a16:creationId xmlns:a16="http://schemas.microsoft.com/office/drawing/2014/main" xmlns="" id="{6B335B01-471D-4986-A5E4-CEC9481A9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87237" y="9363023"/>
              <a:ext cx="1514475" cy="911225"/>
            </a:xfrm>
            <a:custGeom>
              <a:avLst/>
              <a:gdLst>
                <a:gd name="T0" fmla="*/ 405 w 549"/>
                <a:gd name="T1" fmla="*/ 0 h 330"/>
                <a:gd name="T2" fmla="*/ 18 w 549"/>
                <a:gd name="T3" fmla="*/ 223 h 330"/>
                <a:gd name="T4" fmla="*/ 18 w 549"/>
                <a:gd name="T5" fmla="*/ 270 h 330"/>
                <a:gd name="T6" fmla="*/ 121 w 549"/>
                <a:gd name="T7" fmla="*/ 330 h 330"/>
                <a:gd name="T8" fmla="*/ 122 w 549"/>
                <a:gd name="T9" fmla="*/ 329 h 330"/>
                <a:gd name="T10" fmla="*/ 549 w 549"/>
                <a:gd name="T11" fmla="*/ 83 h 330"/>
                <a:gd name="T12" fmla="*/ 405 w 549"/>
                <a:gd name="T13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9" h="330">
                  <a:moveTo>
                    <a:pt x="405" y="0"/>
                  </a:moveTo>
                  <a:cubicBezTo>
                    <a:pt x="18" y="223"/>
                    <a:pt x="18" y="223"/>
                    <a:pt x="18" y="223"/>
                  </a:cubicBezTo>
                  <a:cubicBezTo>
                    <a:pt x="0" y="234"/>
                    <a:pt x="0" y="260"/>
                    <a:pt x="18" y="270"/>
                  </a:cubicBezTo>
                  <a:cubicBezTo>
                    <a:pt x="121" y="330"/>
                    <a:pt x="121" y="330"/>
                    <a:pt x="121" y="330"/>
                  </a:cubicBezTo>
                  <a:cubicBezTo>
                    <a:pt x="122" y="329"/>
                    <a:pt x="122" y="329"/>
                    <a:pt x="122" y="329"/>
                  </a:cubicBezTo>
                  <a:cubicBezTo>
                    <a:pt x="549" y="83"/>
                    <a:pt x="549" y="83"/>
                    <a:pt x="549" y="83"/>
                  </a:cubicBezTo>
                  <a:lnTo>
                    <a:pt x="405" y="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4" name="Freeform 233">
              <a:extLst>
                <a:ext uri="{FF2B5EF4-FFF2-40B4-BE49-F238E27FC236}">
                  <a16:creationId xmlns:a16="http://schemas.microsoft.com/office/drawing/2014/main" xmlns="" id="{CC36CE95-6C61-46F9-83FB-52873951D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7099" y="9836098"/>
              <a:ext cx="101600" cy="57150"/>
            </a:xfrm>
            <a:custGeom>
              <a:avLst/>
              <a:gdLst>
                <a:gd name="T0" fmla="*/ 31 w 37"/>
                <a:gd name="T1" fmla="*/ 3 h 21"/>
                <a:gd name="T2" fmla="*/ 31 w 37"/>
                <a:gd name="T3" fmla="*/ 17 h 21"/>
                <a:gd name="T4" fmla="*/ 6 w 37"/>
                <a:gd name="T5" fmla="*/ 17 h 21"/>
                <a:gd name="T6" fmla="*/ 6 w 37"/>
                <a:gd name="T7" fmla="*/ 3 h 21"/>
                <a:gd name="T8" fmla="*/ 31 w 37"/>
                <a:gd name="T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1">
                  <a:moveTo>
                    <a:pt x="31" y="3"/>
                  </a:moveTo>
                  <a:cubicBezTo>
                    <a:pt x="37" y="7"/>
                    <a:pt x="37" y="13"/>
                    <a:pt x="31" y="17"/>
                  </a:cubicBezTo>
                  <a:cubicBezTo>
                    <a:pt x="24" y="21"/>
                    <a:pt x="13" y="21"/>
                    <a:pt x="6" y="17"/>
                  </a:cubicBezTo>
                  <a:cubicBezTo>
                    <a:pt x="0" y="13"/>
                    <a:pt x="0" y="7"/>
                    <a:pt x="6" y="3"/>
                  </a:cubicBezTo>
                  <a:cubicBezTo>
                    <a:pt x="13" y="0"/>
                    <a:pt x="24" y="0"/>
                    <a:pt x="31" y="3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5" name="Freeform 234">
              <a:extLst>
                <a:ext uri="{FF2B5EF4-FFF2-40B4-BE49-F238E27FC236}">
                  <a16:creationId xmlns:a16="http://schemas.microsoft.com/office/drawing/2014/main" xmlns="" id="{8276CDCD-02B5-4859-A92D-88C9E80BC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4587" y="9959923"/>
              <a:ext cx="103188" cy="60325"/>
            </a:xfrm>
            <a:custGeom>
              <a:avLst/>
              <a:gdLst>
                <a:gd name="T0" fmla="*/ 31 w 37"/>
                <a:gd name="T1" fmla="*/ 4 h 22"/>
                <a:gd name="T2" fmla="*/ 31 w 37"/>
                <a:gd name="T3" fmla="*/ 18 h 22"/>
                <a:gd name="T4" fmla="*/ 7 w 37"/>
                <a:gd name="T5" fmla="*/ 18 h 22"/>
                <a:gd name="T6" fmla="*/ 7 w 37"/>
                <a:gd name="T7" fmla="*/ 4 h 22"/>
                <a:gd name="T8" fmla="*/ 31 w 37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2">
                  <a:moveTo>
                    <a:pt x="31" y="4"/>
                  </a:moveTo>
                  <a:cubicBezTo>
                    <a:pt x="37" y="8"/>
                    <a:pt x="37" y="14"/>
                    <a:pt x="31" y="18"/>
                  </a:cubicBezTo>
                  <a:cubicBezTo>
                    <a:pt x="24" y="22"/>
                    <a:pt x="13" y="22"/>
                    <a:pt x="7" y="18"/>
                  </a:cubicBezTo>
                  <a:cubicBezTo>
                    <a:pt x="0" y="14"/>
                    <a:pt x="0" y="8"/>
                    <a:pt x="7" y="4"/>
                  </a:cubicBezTo>
                  <a:cubicBezTo>
                    <a:pt x="13" y="0"/>
                    <a:pt x="24" y="0"/>
                    <a:pt x="31" y="4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6" name="Freeform 235">
              <a:extLst>
                <a:ext uri="{FF2B5EF4-FFF2-40B4-BE49-F238E27FC236}">
                  <a16:creationId xmlns:a16="http://schemas.microsoft.com/office/drawing/2014/main" xmlns="" id="{BFAE6800-BA0C-4633-B15E-99F4C6422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63662" y="10086923"/>
              <a:ext cx="101600" cy="60325"/>
            </a:xfrm>
            <a:custGeom>
              <a:avLst/>
              <a:gdLst>
                <a:gd name="T0" fmla="*/ 31 w 37"/>
                <a:gd name="T1" fmla="*/ 4 h 22"/>
                <a:gd name="T2" fmla="*/ 31 w 37"/>
                <a:gd name="T3" fmla="*/ 18 h 22"/>
                <a:gd name="T4" fmla="*/ 7 w 37"/>
                <a:gd name="T5" fmla="*/ 18 h 22"/>
                <a:gd name="T6" fmla="*/ 7 w 37"/>
                <a:gd name="T7" fmla="*/ 4 h 22"/>
                <a:gd name="T8" fmla="*/ 31 w 37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2">
                  <a:moveTo>
                    <a:pt x="31" y="4"/>
                  </a:moveTo>
                  <a:cubicBezTo>
                    <a:pt x="37" y="8"/>
                    <a:pt x="37" y="14"/>
                    <a:pt x="31" y="18"/>
                  </a:cubicBezTo>
                  <a:cubicBezTo>
                    <a:pt x="24" y="22"/>
                    <a:pt x="13" y="22"/>
                    <a:pt x="7" y="18"/>
                  </a:cubicBezTo>
                  <a:cubicBezTo>
                    <a:pt x="0" y="14"/>
                    <a:pt x="0" y="8"/>
                    <a:pt x="7" y="4"/>
                  </a:cubicBezTo>
                  <a:cubicBezTo>
                    <a:pt x="13" y="0"/>
                    <a:pt x="24" y="0"/>
                    <a:pt x="31" y="4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7" name="Freeform 236">
              <a:extLst>
                <a:ext uri="{FF2B5EF4-FFF2-40B4-BE49-F238E27FC236}">
                  <a16:creationId xmlns:a16="http://schemas.microsoft.com/office/drawing/2014/main" xmlns="" id="{789C58C6-5525-42B1-9A2C-19C24862C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5674" y="10071048"/>
              <a:ext cx="104775" cy="60325"/>
            </a:xfrm>
            <a:custGeom>
              <a:avLst/>
              <a:gdLst>
                <a:gd name="T0" fmla="*/ 31 w 38"/>
                <a:gd name="T1" fmla="*/ 4 h 22"/>
                <a:gd name="T2" fmla="*/ 31 w 38"/>
                <a:gd name="T3" fmla="*/ 18 h 22"/>
                <a:gd name="T4" fmla="*/ 7 w 38"/>
                <a:gd name="T5" fmla="*/ 18 h 22"/>
                <a:gd name="T6" fmla="*/ 7 w 38"/>
                <a:gd name="T7" fmla="*/ 4 h 22"/>
                <a:gd name="T8" fmla="*/ 31 w 38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2">
                  <a:moveTo>
                    <a:pt x="31" y="4"/>
                  </a:moveTo>
                  <a:cubicBezTo>
                    <a:pt x="38" y="8"/>
                    <a:pt x="38" y="14"/>
                    <a:pt x="31" y="18"/>
                  </a:cubicBezTo>
                  <a:cubicBezTo>
                    <a:pt x="24" y="22"/>
                    <a:pt x="13" y="22"/>
                    <a:pt x="7" y="18"/>
                  </a:cubicBezTo>
                  <a:cubicBezTo>
                    <a:pt x="0" y="14"/>
                    <a:pt x="0" y="8"/>
                    <a:pt x="7" y="4"/>
                  </a:cubicBezTo>
                  <a:cubicBezTo>
                    <a:pt x="13" y="0"/>
                    <a:pt x="24" y="0"/>
                    <a:pt x="31" y="4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8" name="Freeform 237">
              <a:extLst>
                <a:ext uri="{FF2B5EF4-FFF2-40B4-BE49-F238E27FC236}">
                  <a16:creationId xmlns:a16="http://schemas.microsoft.com/office/drawing/2014/main" xmlns="" id="{25872DBF-EE68-4749-B55A-38EC19E29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73162" y="10198048"/>
              <a:ext cx="104775" cy="57150"/>
            </a:xfrm>
            <a:custGeom>
              <a:avLst/>
              <a:gdLst>
                <a:gd name="T0" fmla="*/ 31 w 38"/>
                <a:gd name="T1" fmla="*/ 3 h 21"/>
                <a:gd name="T2" fmla="*/ 31 w 38"/>
                <a:gd name="T3" fmla="*/ 17 h 21"/>
                <a:gd name="T4" fmla="*/ 7 w 38"/>
                <a:gd name="T5" fmla="*/ 17 h 21"/>
                <a:gd name="T6" fmla="*/ 7 w 38"/>
                <a:gd name="T7" fmla="*/ 3 h 21"/>
                <a:gd name="T8" fmla="*/ 31 w 38"/>
                <a:gd name="T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1">
                  <a:moveTo>
                    <a:pt x="31" y="3"/>
                  </a:moveTo>
                  <a:cubicBezTo>
                    <a:pt x="38" y="7"/>
                    <a:pt x="38" y="14"/>
                    <a:pt x="31" y="17"/>
                  </a:cubicBezTo>
                  <a:cubicBezTo>
                    <a:pt x="24" y="21"/>
                    <a:pt x="14" y="21"/>
                    <a:pt x="7" y="17"/>
                  </a:cubicBezTo>
                  <a:cubicBezTo>
                    <a:pt x="0" y="14"/>
                    <a:pt x="0" y="7"/>
                    <a:pt x="7" y="3"/>
                  </a:cubicBezTo>
                  <a:cubicBezTo>
                    <a:pt x="14" y="0"/>
                    <a:pt x="24" y="0"/>
                    <a:pt x="31" y="3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9" name="Freeform 238">
              <a:extLst>
                <a:ext uri="{FF2B5EF4-FFF2-40B4-BE49-F238E27FC236}">
                  <a16:creationId xmlns:a16="http://schemas.microsoft.com/office/drawing/2014/main" xmlns="" id="{C454E587-90FA-4D75-8792-E4BE40948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1149" y="10213923"/>
              <a:ext cx="104775" cy="58738"/>
            </a:xfrm>
            <a:custGeom>
              <a:avLst/>
              <a:gdLst>
                <a:gd name="T0" fmla="*/ 31 w 38"/>
                <a:gd name="T1" fmla="*/ 3 h 21"/>
                <a:gd name="T2" fmla="*/ 31 w 38"/>
                <a:gd name="T3" fmla="*/ 17 h 21"/>
                <a:gd name="T4" fmla="*/ 7 w 38"/>
                <a:gd name="T5" fmla="*/ 17 h 21"/>
                <a:gd name="T6" fmla="*/ 7 w 38"/>
                <a:gd name="T7" fmla="*/ 3 h 21"/>
                <a:gd name="T8" fmla="*/ 31 w 38"/>
                <a:gd name="T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1">
                  <a:moveTo>
                    <a:pt x="31" y="3"/>
                  </a:moveTo>
                  <a:cubicBezTo>
                    <a:pt x="38" y="7"/>
                    <a:pt x="38" y="14"/>
                    <a:pt x="31" y="17"/>
                  </a:cubicBezTo>
                  <a:cubicBezTo>
                    <a:pt x="24" y="21"/>
                    <a:pt x="13" y="21"/>
                    <a:pt x="7" y="17"/>
                  </a:cubicBezTo>
                  <a:cubicBezTo>
                    <a:pt x="0" y="14"/>
                    <a:pt x="0" y="7"/>
                    <a:pt x="7" y="3"/>
                  </a:cubicBezTo>
                  <a:cubicBezTo>
                    <a:pt x="13" y="0"/>
                    <a:pt x="24" y="0"/>
                    <a:pt x="31" y="3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0" name="Freeform 239">
              <a:extLst>
                <a:ext uri="{FF2B5EF4-FFF2-40B4-BE49-F238E27FC236}">
                  <a16:creationId xmlns:a16="http://schemas.microsoft.com/office/drawing/2014/main" xmlns="" id="{915F2E31-4F6B-4F53-97AA-1623132FC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17599" y="9724973"/>
              <a:ext cx="101600" cy="58738"/>
            </a:xfrm>
            <a:custGeom>
              <a:avLst/>
              <a:gdLst>
                <a:gd name="T0" fmla="*/ 30 w 37"/>
                <a:gd name="T1" fmla="*/ 4 h 21"/>
                <a:gd name="T2" fmla="*/ 30 w 37"/>
                <a:gd name="T3" fmla="*/ 18 h 21"/>
                <a:gd name="T4" fmla="*/ 6 w 37"/>
                <a:gd name="T5" fmla="*/ 18 h 21"/>
                <a:gd name="T6" fmla="*/ 6 w 37"/>
                <a:gd name="T7" fmla="*/ 4 h 21"/>
                <a:gd name="T8" fmla="*/ 30 w 37"/>
                <a:gd name="T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1">
                  <a:moveTo>
                    <a:pt x="30" y="4"/>
                  </a:moveTo>
                  <a:cubicBezTo>
                    <a:pt x="37" y="8"/>
                    <a:pt x="37" y="14"/>
                    <a:pt x="30" y="18"/>
                  </a:cubicBezTo>
                  <a:cubicBezTo>
                    <a:pt x="24" y="21"/>
                    <a:pt x="13" y="21"/>
                    <a:pt x="6" y="18"/>
                  </a:cubicBezTo>
                  <a:cubicBezTo>
                    <a:pt x="0" y="14"/>
                    <a:pt x="0" y="8"/>
                    <a:pt x="6" y="4"/>
                  </a:cubicBezTo>
                  <a:cubicBezTo>
                    <a:pt x="13" y="0"/>
                    <a:pt x="24" y="0"/>
                    <a:pt x="30" y="4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1" name="Freeform 240">
              <a:extLst>
                <a:ext uri="{FF2B5EF4-FFF2-40B4-BE49-F238E27FC236}">
                  <a16:creationId xmlns:a16="http://schemas.microsoft.com/office/drawing/2014/main" xmlns="" id="{D9E8402F-4985-485D-9320-DB18B25BA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35087" y="9851973"/>
              <a:ext cx="103188" cy="58738"/>
            </a:xfrm>
            <a:custGeom>
              <a:avLst/>
              <a:gdLst>
                <a:gd name="T0" fmla="*/ 30 w 37"/>
                <a:gd name="T1" fmla="*/ 3 h 21"/>
                <a:gd name="T2" fmla="*/ 30 w 37"/>
                <a:gd name="T3" fmla="*/ 17 h 21"/>
                <a:gd name="T4" fmla="*/ 6 w 37"/>
                <a:gd name="T5" fmla="*/ 17 h 21"/>
                <a:gd name="T6" fmla="*/ 6 w 37"/>
                <a:gd name="T7" fmla="*/ 3 h 21"/>
                <a:gd name="T8" fmla="*/ 30 w 37"/>
                <a:gd name="T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1">
                  <a:moveTo>
                    <a:pt x="30" y="3"/>
                  </a:moveTo>
                  <a:cubicBezTo>
                    <a:pt x="37" y="7"/>
                    <a:pt x="37" y="13"/>
                    <a:pt x="30" y="17"/>
                  </a:cubicBezTo>
                  <a:cubicBezTo>
                    <a:pt x="24" y="21"/>
                    <a:pt x="13" y="21"/>
                    <a:pt x="6" y="17"/>
                  </a:cubicBezTo>
                  <a:cubicBezTo>
                    <a:pt x="0" y="13"/>
                    <a:pt x="0" y="7"/>
                    <a:pt x="6" y="3"/>
                  </a:cubicBezTo>
                  <a:cubicBezTo>
                    <a:pt x="13" y="0"/>
                    <a:pt x="24" y="0"/>
                    <a:pt x="30" y="3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2" name="Freeform 241">
              <a:extLst>
                <a:ext uri="{FF2B5EF4-FFF2-40B4-BE49-F238E27FC236}">
                  <a16:creationId xmlns:a16="http://schemas.microsoft.com/office/drawing/2014/main" xmlns="" id="{2EF37617-88B5-4AA9-951F-4A2113455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54162" y="9975798"/>
              <a:ext cx="101600" cy="61913"/>
            </a:xfrm>
            <a:custGeom>
              <a:avLst/>
              <a:gdLst>
                <a:gd name="T0" fmla="*/ 31 w 37"/>
                <a:gd name="T1" fmla="*/ 4 h 22"/>
                <a:gd name="T2" fmla="*/ 31 w 37"/>
                <a:gd name="T3" fmla="*/ 18 h 22"/>
                <a:gd name="T4" fmla="*/ 6 w 37"/>
                <a:gd name="T5" fmla="*/ 18 h 22"/>
                <a:gd name="T6" fmla="*/ 6 w 37"/>
                <a:gd name="T7" fmla="*/ 4 h 22"/>
                <a:gd name="T8" fmla="*/ 31 w 37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2">
                  <a:moveTo>
                    <a:pt x="31" y="4"/>
                  </a:moveTo>
                  <a:cubicBezTo>
                    <a:pt x="37" y="8"/>
                    <a:pt x="37" y="14"/>
                    <a:pt x="31" y="18"/>
                  </a:cubicBezTo>
                  <a:cubicBezTo>
                    <a:pt x="24" y="22"/>
                    <a:pt x="13" y="22"/>
                    <a:pt x="6" y="18"/>
                  </a:cubicBezTo>
                  <a:cubicBezTo>
                    <a:pt x="0" y="14"/>
                    <a:pt x="0" y="8"/>
                    <a:pt x="6" y="4"/>
                  </a:cubicBezTo>
                  <a:cubicBezTo>
                    <a:pt x="13" y="0"/>
                    <a:pt x="24" y="0"/>
                    <a:pt x="31" y="4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3" name="Freeform 242">
              <a:extLst>
                <a:ext uri="{FF2B5EF4-FFF2-40B4-BE49-F238E27FC236}">
                  <a16:creationId xmlns:a16="http://schemas.microsoft.com/office/drawing/2014/main" xmlns="" id="{D8D738B9-765D-4653-8E91-845AE4F35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23999" y="9742435"/>
              <a:ext cx="104775" cy="57150"/>
            </a:xfrm>
            <a:custGeom>
              <a:avLst/>
              <a:gdLst>
                <a:gd name="T0" fmla="*/ 31 w 38"/>
                <a:gd name="T1" fmla="*/ 4 h 21"/>
                <a:gd name="T2" fmla="*/ 31 w 38"/>
                <a:gd name="T3" fmla="*/ 18 h 21"/>
                <a:gd name="T4" fmla="*/ 7 w 38"/>
                <a:gd name="T5" fmla="*/ 18 h 21"/>
                <a:gd name="T6" fmla="*/ 7 w 38"/>
                <a:gd name="T7" fmla="*/ 4 h 21"/>
                <a:gd name="T8" fmla="*/ 31 w 38"/>
                <a:gd name="T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1">
                  <a:moveTo>
                    <a:pt x="31" y="4"/>
                  </a:moveTo>
                  <a:cubicBezTo>
                    <a:pt x="38" y="8"/>
                    <a:pt x="38" y="14"/>
                    <a:pt x="31" y="18"/>
                  </a:cubicBezTo>
                  <a:cubicBezTo>
                    <a:pt x="25" y="21"/>
                    <a:pt x="14" y="21"/>
                    <a:pt x="7" y="18"/>
                  </a:cubicBezTo>
                  <a:cubicBezTo>
                    <a:pt x="0" y="14"/>
                    <a:pt x="0" y="8"/>
                    <a:pt x="7" y="4"/>
                  </a:cubicBezTo>
                  <a:cubicBezTo>
                    <a:pt x="14" y="0"/>
                    <a:pt x="25" y="0"/>
                    <a:pt x="31" y="4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4" name="Freeform 243">
              <a:extLst>
                <a:ext uri="{FF2B5EF4-FFF2-40B4-BE49-F238E27FC236}">
                  <a16:creationId xmlns:a16="http://schemas.microsoft.com/office/drawing/2014/main" xmlns="" id="{713D9BA4-4CC8-42ED-9CAB-680983BC4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44662" y="9869435"/>
              <a:ext cx="101600" cy="57150"/>
            </a:xfrm>
            <a:custGeom>
              <a:avLst/>
              <a:gdLst>
                <a:gd name="T0" fmla="*/ 30 w 37"/>
                <a:gd name="T1" fmla="*/ 3 h 21"/>
                <a:gd name="T2" fmla="*/ 30 w 37"/>
                <a:gd name="T3" fmla="*/ 17 h 21"/>
                <a:gd name="T4" fmla="*/ 6 w 37"/>
                <a:gd name="T5" fmla="*/ 17 h 21"/>
                <a:gd name="T6" fmla="*/ 6 w 37"/>
                <a:gd name="T7" fmla="*/ 3 h 21"/>
                <a:gd name="T8" fmla="*/ 30 w 37"/>
                <a:gd name="T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1">
                  <a:moveTo>
                    <a:pt x="30" y="3"/>
                  </a:moveTo>
                  <a:cubicBezTo>
                    <a:pt x="37" y="7"/>
                    <a:pt x="37" y="13"/>
                    <a:pt x="30" y="17"/>
                  </a:cubicBezTo>
                  <a:cubicBezTo>
                    <a:pt x="24" y="21"/>
                    <a:pt x="13" y="21"/>
                    <a:pt x="6" y="17"/>
                  </a:cubicBezTo>
                  <a:cubicBezTo>
                    <a:pt x="0" y="13"/>
                    <a:pt x="0" y="7"/>
                    <a:pt x="6" y="3"/>
                  </a:cubicBezTo>
                  <a:cubicBezTo>
                    <a:pt x="13" y="0"/>
                    <a:pt x="24" y="0"/>
                    <a:pt x="30" y="3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5" name="Freeform 244">
              <a:extLst>
                <a:ext uri="{FF2B5EF4-FFF2-40B4-BE49-F238E27FC236}">
                  <a16:creationId xmlns:a16="http://schemas.microsoft.com/office/drawing/2014/main" xmlns="" id="{0772E5A0-371B-4AB6-8358-7F0347F12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71649" y="10102798"/>
              <a:ext cx="101600" cy="61913"/>
            </a:xfrm>
            <a:custGeom>
              <a:avLst/>
              <a:gdLst>
                <a:gd name="T0" fmla="*/ 31 w 37"/>
                <a:gd name="T1" fmla="*/ 4 h 22"/>
                <a:gd name="T2" fmla="*/ 31 w 37"/>
                <a:gd name="T3" fmla="*/ 18 h 22"/>
                <a:gd name="T4" fmla="*/ 7 w 37"/>
                <a:gd name="T5" fmla="*/ 18 h 22"/>
                <a:gd name="T6" fmla="*/ 7 w 37"/>
                <a:gd name="T7" fmla="*/ 4 h 22"/>
                <a:gd name="T8" fmla="*/ 31 w 37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2">
                  <a:moveTo>
                    <a:pt x="31" y="4"/>
                  </a:moveTo>
                  <a:cubicBezTo>
                    <a:pt x="37" y="8"/>
                    <a:pt x="37" y="14"/>
                    <a:pt x="31" y="18"/>
                  </a:cubicBezTo>
                  <a:cubicBezTo>
                    <a:pt x="24" y="22"/>
                    <a:pt x="13" y="22"/>
                    <a:pt x="7" y="18"/>
                  </a:cubicBezTo>
                  <a:cubicBezTo>
                    <a:pt x="0" y="14"/>
                    <a:pt x="0" y="8"/>
                    <a:pt x="7" y="4"/>
                  </a:cubicBezTo>
                  <a:cubicBezTo>
                    <a:pt x="13" y="0"/>
                    <a:pt x="24" y="0"/>
                    <a:pt x="31" y="4"/>
                  </a:cubicBezTo>
                  <a:close/>
                </a:path>
              </a:pathLst>
            </a:custGeom>
            <a:solidFill>
              <a:srgbClr val="191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6" name="Freeform 245">
              <a:extLst>
                <a:ext uri="{FF2B5EF4-FFF2-40B4-BE49-F238E27FC236}">
                  <a16:creationId xmlns:a16="http://schemas.microsoft.com/office/drawing/2014/main" xmlns="" id="{ED6F6168-B2FE-488F-8164-2C55BD990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98349" y="9817048"/>
              <a:ext cx="3449638" cy="1209675"/>
            </a:xfrm>
            <a:custGeom>
              <a:avLst/>
              <a:gdLst>
                <a:gd name="T0" fmla="*/ 1250 w 1250"/>
                <a:gd name="T1" fmla="*/ 0 h 438"/>
                <a:gd name="T2" fmla="*/ 1250 w 1250"/>
                <a:gd name="T3" fmla="*/ 30 h 438"/>
                <a:gd name="T4" fmla="*/ 1239 w 1250"/>
                <a:gd name="T5" fmla="*/ 50 h 438"/>
                <a:gd name="T6" fmla="*/ 592 w 1250"/>
                <a:gd name="T7" fmla="*/ 423 h 438"/>
                <a:gd name="T8" fmla="*/ 510 w 1250"/>
                <a:gd name="T9" fmla="*/ 423 h 438"/>
                <a:gd name="T10" fmla="*/ 14 w 1250"/>
                <a:gd name="T11" fmla="*/ 137 h 438"/>
                <a:gd name="T12" fmla="*/ 0 w 1250"/>
                <a:gd name="T13" fmla="*/ 114 h 438"/>
                <a:gd name="T14" fmla="*/ 0 w 1250"/>
                <a:gd name="T15" fmla="*/ 84 h 438"/>
                <a:gd name="T16" fmla="*/ 5 w 1250"/>
                <a:gd name="T17" fmla="*/ 98 h 438"/>
                <a:gd name="T18" fmla="*/ 14 w 1250"/>
                <a:gd name="T19" fmla="*/ 106 h 438"/>
                <a:gd name="T20" fmla="*/ 117 w 1250"/>
                <a:gd name="T21" fmla="*/ 166 h 438"/>
                <a:gd name="T22" fmla="*/ 510 w 1250"/>
                <a:gd name="T23" fmla="*/ 393 h 438"/>
                <a:gd name="T24" fmla="*/ 592 w 1250"/>
                <a:gd name="T25" fmla="*/ 393 h 438"/>
                <a:gd name="T26" fmla="*/ 1239 w 1250"/>
                <a:gd name="T27" fmla="*/ 19 h 438"/>
                <a:gd name="T28" fmla="*/ 1244 w 1250"/>
                <a:gd name="T29" fmla="*/ 15 h 438"/>
                <a:gd name="T30" fmla="*/ 1250 w 1250"/>
                <a:gd name="T31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50" h="438">
                  <a:moveTo>
                    <a:pt x="1250" y="0"/>
                  </a:moveTo>
                  <a:cubicBezTo>
                    <a:pt x="1250" y="30"/>
                    <a:pt x="1250" y="30"/>
                    <a:pt x="1250" y="30"/>
                  </a:cubicBezTo>
                  <a:cubicBezTo>
                    <a:pt x="1250" y="37"/>
                    <a:pt x="1246" y="45"/>
                    <a:pt x="1239" y="50"/>
                  </a:cubicBezTo>
                  <a:cubicBezTo>
                    <a:pt x="592" y="423"/>
                    <a:pt x="592" y="423"/>
                    <a:pt x="592" y="423"/>
                  </a:cubicBezTo>
                  <a:cubicBezTo>
                    <a:pt x="567" y="438"/>
                    <a:pt x="535" y="438"/>
                    <a:pt x="510" y="423"/>
                  </a:cubicBezTo>
                  <a:cubicBezTo>
                    <a:pt x="14" y="137"/>
                    <a:pt x="14" y="137"/>
                    <a:pt x="14" y="137"/>
                  </a:cubicBezTo>
                  <a:cubicBezTo>
                    <a:pt x="5" y="132"/>
                    <a:pt x="0" y="123"/>
                    <a:pt x="0" y="11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9"/>
                    <a:pt x="2" y="94"/>
                    <a:pt x="5" y="98"/>
                  </a:cubicBezTo>
                  <a:cubicBezTo>
                    <a:pt x="7" y="101"/>
                    <a:pt x="10" y="104"/>
                    <a:pt x="14" y="106"/>
                  </a:cubicBezTo>
                  <a:cubicBezTo>
                    <a:pt x="117" y="166"/>
                    <a:pt x="117" y="166"/>
                    <a:pt x="117" y="166"/>
                  </a:cubicBezTo>
                  <a:cubicBezTo>
                    <a:pt x="510" y="393"/>
                    <a:pt x="510" y="393"/>
                    <a:pt x="510" y="393"/>
                  </a:cubicBezTo>
                  <a:cubicBezTo>
                    <a:pt x="535" y="407"/>
                    <a:pt x="567" y="407"/>
                    <a:pt x="592" y="393"/>
                  </a:cubicBezTo>
                  <a:cubicBezTo>
                    <a:pt x="1239" y="19"/>
                    <a:pt x="1239" y="19"/>
                    <a:pt x="1239" y="19"/>
                  </a:cubicBezTo>
                  <a:cubicBezTo>
                    <a:pt x="1241" y="18"/>
                    <a:pt x="1243" y="16"/>
                    <a:pt x="1244" y="15"/>
                  </a:cubicBezTo>
                  <a:cubicBezTo>
                    <a:pt x="1248" y="10"/>
                    <a:pt x="1250" y="5"/>
                    <a:pt x="1250" y="0"/>
                  </a:cubicBezTo>
                  <a:close/>
                </a:path>
              </a:pathLst>
            </a:custGeom>
            <a:solidFill>
              <a:srgbClr val="0101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xmlns="" id="{CA94196A-FEF6-47E9-B637-1017599478FB}"/>
              </a:ext>
            </a:extLst>
          </p:cNvPr>
          <p:cNvGrpSpPr/>
          <p:nvPr/>
        </p:nvGrpSpPr>
        <p:grpSpPr>
          <a:xfrm>
            <a:off x="16510859" y="6427422"/>
            <a:ext cx="711201" cy="1000125"/>
            <a:chOff x="18339824" y="6715073"/>
            <a:chExt cx="711201" cy="1000125"/>
          </a:xfrm>
        </p:grpSpPr>
        <p:sp>
          <p:nvSpPr>
            <p:cNvPr id="47" name="Freeform 246">
              <a:extLst>
                <a:ext uri="{FF2B5EF4-FFF2-40B4-BE49-F238E27FC236}">
                  <a16:creationId xmlns:a16="http://schemas.microsoft.com/office/drawing/2014/main" xmlns="" id="{889C24A1-99AB-442F-A6AA-89AB604A4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2537" y="6715073"/>
              <a:ext cx="598488" cy="974725"/>
            </a:xfrm>
            <a:custGeom>
              <a:avLst/>
              <a:gdLst>
                <a:gd name="T0" fmla="*/ 175 w 217"/>
                <a:gd name="T1" fmla="*/ 340 h 353"/>
                <a:gd name="T2" fmla="*/ 42 w 217"/>
                <a:gd name="T3" fmla="*/ 263 h 353"/>
                <a:gd name="T4" fmla="*/ 0 w 217"/>
                <a:gd name="T5" fmla="*/ 183 h 353"/>
                <a:gd name="T6" fmla="*/ 0 w 217"/>
                <a:gd name="T7" fmla="*/ 45 h 353"/>
                <a:gd name="T8" fmla="*/ 42 w 217"/>
                <a:gd name="T9" fmla="*/ 13 h 353"/>
                <a:gd name="T10" fmla="*/ 175 w 217"/>
                <a:gd name="T11" fmla="*/ 90 h 353"/>
                <a:gd name="T12" fmla="*/ 217 w 217"/>
                <a:gd name="T13" fmla="*/ 170 h 353"/>
                <a:gd name="T14" fmla="*/ 217 w 217"/>
                <a:gd name="T15" fmla="*/ 308 h 353"/>
                <a:gd name="T16" fmla="*/ 175 w 217"/>
                <a:gd name="T17" fmla="*/ 34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7" h="353">
                  <a:moveTo>
                    <a:pt x="175" y="340"/>
                  </a:moveTo>
                  <a:cubicBezTo>
                    <a:pt x="42" y="263"/>
                    <a:pt x="42" y="263"/>
                    <a:pt x="42" y="263"/>
                  </a:cubicBezTo>
                  <a:cubicBezTo>
                    <a:pt x="19" y="250"/>
                    <a:pt x="0" y="214"/>
                    <a:pt x="0" y="18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14"/>
                    <a:pt x="19" y="0"/>
                    <a:pt x="42" y="13"/>
                  </a:cubicBezTo>
                  <a:cubicBezTo>
                    <a:pt x="175" y="90"/>
                    <a:pt x="175" y="90"/>
                    <a:pt x="175" y="90"/>
                  </a:cubicBezTo>
                  <a:cubicBezTo>
                    <a:pt x="198" y="103"/>
                    <a:pt x="217" y="139"/>
                    <a:pt x="217" y="170"/>
                  </a:cubicBezTo>
                  <a:cubicBezTo>
                    <a:pt x="217" y="308"/>
                    <a:pt x="217" y="308"/>
                    <a:pt x="217" y="308"/>
                  </a:cubicBezTo>
                  <a:cubicBezTo>
                    <a:pt x="217" y="339"/>
                    <a:pt x="198" y="353"/>
                    <a:pt x="175" y="340"/>
                  </a:cubicBezTo>
                  <a:close/>
                </a:path>
              </a:pathLst>
            </a:custGeom>
            <a:solidFill>
              <a:srgbClr val="DB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8" name="Freeform 247">
              <a:extLst>
                <a:ext uri="{FF2B5EF4-FFF2-40B4-BE49-F238E27FC236}">
                  <a16:creationId xmlns:a16="http://schemas.microsoft.com/office/drawing/2014/main" xmlns="" id="{929AE0AF-02E7-47BD-9BC4-F89159EA8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39824" y="6740473"/>
              <a:ext cx="595313" cy="974725"/>
            </a:xfrm>
            <a:custGeom>
              <a:avLst/>
              <a:gdLst>
                <a:gd name="T0" fmla="*/ 174 w 216"/>
                <a:gd name="T1" fmla="*/ 339 h 353"/>
                <a:gd name="T2" fmla="*/ 42 w 216"/>
                <a:gd name="T3" fmla="*/ 263 h 353"/>
                <a:gd name="T4" fmla="*/ 0 w 216"/>
                <a:gd name="T5" fmla="*/ 183 h 353"/>
                <a:gd name="T6" fmla="*/ 0 w 216"/>
                <a:gd name="T7" fmla="*/ 45 h 353"/>
                <a:gd name="T8" fmla="*/ 42 w 216"/>
                <a:gd name="T9" fmla="*/ 13 h 353"/>
                <a:gd name="T10" fmla="*/ 174 w 216"/>
                <a:gd name="T11" fmla="*/ 89 h 353"/>
                <a:gd name="T12" fmla="*/ 216 w 216"/>
                <a:gd name="T13" fmla="*/ 170 h 353"/>
                <a:gd name="T14" fmla="*/ 216 w 216"/>
                <a:gd name="T15" fmla="*/ 308 h 353"/>
                <a:gd name="T16" fmla="*/ 174 w 216"/>
                <a:gd name="T17" fmla="*/ 339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353">
                  <a:moveTo>
                    <a:pt x="174" y="339"/>
                  </a:moveTo>
                  <a:cubicBezTo>
                    <a:pt x="42" y="263"/>
                    <a:pt x="42" y="263"/>
                    <a:pt x="42" y="263"/>
                  </a:cubicBezTo>
                  <a:cubicBezTo>
                    <a:pt x="18" y="250"/>
                    <a:pt x="0" y="214"/>
                    <a:pt x="0" y="18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14"/>
                    <a:pt x="18" y="0"/>
                    <a:pt x="42" y="13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97" y="103"/>
                    <a:pt x="216" y="139"/>
                    <a:pt x="216" y="170"/>
                  </a:cubicBezTo>
                  <a:cubicBezTo>
                    <a:pt x="216" y="308"/>
                    <a:pt x="216" y="308"/>
                    <a:pt x="216" y="308"/>
                  </a:cubicBezTo>
                  <a:cubicBezTo>
                    <a:pt x="216" y="339"/>
                    <a:pt x="197" y="353"/>
                    <a:pt x="174" y="339"/>
                  </a:cubicBezTo>
                  <a:close/>
                </a:path>
              </a:pathLst>
            </a:custGeom>
            <a:solidFill>
              <a:srgbClr val="B0C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9" name="Freeform 248">
              <a:extLst>
                <a:ext uri="{FF2B5EF4-FFF2-40B4-BE49-F238E27FC236}">
                  <a16:creationId xmlns:a16="http://schemas.microsoft.com/office/drawing/2014/main" xmlns="" id="{FAF33B64-CDF3-4607-AE97-42C2DDD157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52549" y="7346898"/>
              <a:ext cx="157163" cy="141288"/>
            </a:xfrm>
            <a:custGeom>
              <a:avLst/>
              <a:gdLst>
                <a:gd name="T0" fmla="*/ 47 w 57"/>
                <a:gd name="T1" fmla="*/ 47 h 51"/>
                <a:gd name="T2" fmla="*/ 10 w 57"/>
                <a:gd name="T3" fmla="*/ 26 h 51"/>
                <a:gd name="T4" fmla="*/ 0 w 57"/>
                <a:gd name="T5" fmla="*/ 9 h 51"/>
                <a:gd name="T6" fmla="*/ 10 w 57"/>
                <a:gd name="T7" fmla="*/ 3 h 51"/>
                <a:gd name="T8" fmla="*/ 47 w 57"/>
                <a:gd name="T9" fmla="*/ 24 h 51"/>
                <a:gd name="T10" fmla="*/ 57 w 57"/>
                <a:gd name="T11" fmla="*/ 42 h 51"/>
                <a:gd name="T12" fmla="*/ 47 w 57"/>
                <a:gd name="T13" fmla="*/ 47 h 51"/>
                <a:gd name="T14" fmla="*/ 10 w 57"/>
                <a:gd name="T15" fmla="*/ 10 h 51"/>
                <a:gd name="T16" fmla="*/ 6 w 57"/>
                <a:gd name="T17" fmla="*/ 12 h 51"/>
                <a:gd name="T18" fmla="*/ 10 w 57"/>
                <a:gd name="T19" fmla="*/ 19 h 51"/>
                <a:gd name="T20" fmla="*/ 47 w 57"/>
                <a:gd name="T21" fmla="*/ 40 h 51"/>
                <a:gd name="T22" fmla="*/ 51 w 57"/>
                <a:gd name="T23" fmla="*/ 38 h 51"/>
                <a:gd name="T24" fmla="*/ 47 w 57"/>
                <a:gd name="T25" fmla="*/ 31 h 51"/>
                <a:gd name="T26" fmla="*/ 10 w 57"/>
                <a:gd name="T27" fmla="*/ 1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51">
                  <a:moveTo>
                    <a:pt x="47" y="47"/>
                  </a:moveTo>
                  <a:cubicBezTo>
                    <a:pt x="10" y="26"/>
                    <a:pt x="10" y="26"/>
                    <a:pt x="10" y="26"/>
                  </a:cubicBezTo>
                  <a:cubicBezTo>
                    <a:pt x="4" y="23"/>
                    <a:pt x="0" y="15"/>
                    <a:pt x="0" y="9"/>
                  </a:cubicBezTo>
                  <a:cubicBezTo>
                    <a:pt x="0" y="2"/>
                    <a:pt x="4" y="0"/>
                    <a:pt x="10" y="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3" y="27"/>
                    <a:pt x="57" y="35"/>
                    <a:pt x="57" y="42"/>
                  </a:cubicBezTo>
                  <a:cubicBezTo>
                    <a:pt x="57" y="48"/>
                    <a:pt x="53" y="51"/>
                    <a:pt x="47" y="47"/>
                  </a:cubicBezTo>
                  <a:close/>
                  <a:moveTo>
                    <a:pt x="10" y="10"/>
                  </a:moveTo>
                  <a:cubicBezTo>
                    <a:pt x="8" y="9"/>
                    <a:pt x="6" y="10"/>
                    <a:pt x="6" y="12"/>
                  </a:cubicBezTo>
                  <a:cubicBezTo>
                    <a:pt x="6" y="15"/>
                    <a:pt x="8" y="18"/>
                    <a:pt x="10" y="1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9" y="42"/>
                    <a:pt x="51" y="40"/>
                    <a:pt x="51" y="38"/>
                  </a:cubicBezTo>
                  <a:cubicBezTo>
                    <a:pt x="51" y="36"/>
                    <a:pt x="49" y="32"/>
                    <a:pt x="47" y="31"/>
                  </a:cubicBezTo>
                  <a:lnTo>
                    <a:pt x="10" y="1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0" name="Freeform 249">
              <a:extLst>
                <a:ext uri="{FF2B5EF4-FFF2-40B4-BE49-F238E27FC236}">
                  <a16:creationId xmlns:a16="http://schemas.microsoft.com/office/drawing/2014/main" xmlns="" id="{3036EC75-A7DE-48B9-9BC1-37B8D7B38D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52549" y="7300860"/>
              <a:ext cx="157163" cy="139700"/>
            </a:xfrm>
            <a:custGeom>
              <a:avLst/>
              <a:gdLst>
                <a:gd name="T0" fmla="*/ 47 w 57"/>
                <a:gd name="T1" fmla="*/ 48 h 51"/>
                <a:gd name="T2" fmla="*/ 10 w 57"/>
                <a:gd name="T3" fmla="*/ 27 h 51"/>
                <a:gd name="T4" fmla="*/ 0 w 57"/>
                <a:gd name="T5" fmla="*/ 9 h 51"/>
                <a:gd name="T6" fmla="*/ 10 w 57"/>
                <a:gd name="T7" fmla="*/ 4 h 51"/>
                <a:gd name="T8" fmla="*/ 47 w 57"/>
                <a:gd name="T9" fmla="*/ 25 h 51"/>
                <a:gd name="T10" fmla="*/ 57 w 57"/>
                <a:gd name="T11" fmla="*/ 42 h 51"/>
                <a:gd name="T12" fmla="*/ 47 w 57"/>
                <a:gd name="T13" fmla="*/ 48 h 51"/>
                <a:gd name="T14" fmla="*/ 10 w 57"/>
                <a:gd name="T15" fmla="*/ 11 h 51"/>
                <a:gd name="T16" fmla="*/ 6 w 57"/>
                <a:gd name="T17" fmla="*/ 13 h 51"/>
                <a:gd name="T18" fmla="*/ 10 w 57"/>
                <a:gd name="T19" fmla="*/ 20 h 51"/>
                <a:gd name="T20" fmla="*/ 47 w 57"/>
                <a:gd name="T21" fmla="*/ 41 h 51"/>
                <a:gd name="T22" fmla="*/ 51 w 57"/>
                <a:gd name="T23" fmla="*/ 39 h 51"/>
                <a:gd name="T24" fmla="*/ 47 w 57"/>
                <a:gd name="T25" fmla="*/ 32 h 51"/>
                <a:gd name="T26" fmla="*/ 10 w 57"/>
                <a:gd name="T27" fmla="*/ 1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51">
                  <a:moveTo>
                    <a:pt x="47" y="48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4" y="24"/>
                    <a:pt x="0" y="16"/>
                    <a:pt x="0" y="9"/>
                  </a:cubicBezTo>
                  <a:cubicBezTo>
                    <a:pt x="0" y="3"/>
                    <a:pt x="4" y="0"/>
                    <a:pt x="10" y="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53" y="28"/>
                    <a:pt x="57" y="36"/>
                    <a:pt x="57" y="42"/>
                  </a:cubicBezTo>
                  <a:cubicBezTo>
                    <a:pt x="57" y="49"/>
                    <a:pt x="53" y="51"/>
                    <a:pt x="47" y="48"/>
                  </a:cubicBezTo>
                  <a:close/>
                  <a:moveTo>
                    <a:pt x="10" y="11"/>
                  </a:moveTo>
                  <a:cubicBezTo>
                    <a:pt x="8" y="9"/>
                    <a:pt x="6" y="11"/>
                    <a:pt x="6" y="13"/>
                  </a:cubicBezTo>
                  <a:cubicBezTo>
                    <a:pt x="6" y="15"/>
                    <a:pt x="8" y="19"/>
                    <a:pt x="10" y="2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9" y="42"/>
                    <a:pt x="51" y="41"/>
                    <a:pt x="51" y="39"/>
                  </a:cubicBezTo>
                  <a:cubicBezTo>
                    <a:pt x="51" y="36"/>
                    <a:pt x="49" y="33"/>
                    <a:pt x="47" y="32"/>
                  </a:cubicBezTo>
                  <a:lnTo>
                    <a:pt x="10" y="1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1" name="Freeform 250">
              <a:extLst>
                <a:ext uri="{FF2B5EF4-FFF2-40B4-BE49-F238E27FC236}">
                  <a16:creationId xmlns:a16="http://schemas.microsoft.com/office/drawing/2014/main" xmlns="" id="{249C238E-8614-4C95-BC38-B4627687F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71599" y="7408810"/>
              <a:ext cx="119063" cy="95250"/>
            </a:xfrm>
            <a:custGeom>
              <a:avLst/>
              <a:gdLst>
                <a:gd name="T0" fmla="*/ 21 w 43"/>
                <a:gd name="T1" fmla="*/ 30 h 35"/>
                <a:gd name="T2" fmla="*/ 0 w 43"/>
                <a:gd name="T3" fmla="*/ 0 h 35"/>
                <a:gd name="T4" fmla="*/ 6 w 43"/>
                <a:gd name="T5" fmla="*/ 1 h 35"/>
                <a:gd name="T6" fmla="*/ 21 w 43"/>
                <a:gd name="T7" fmla="*/ 22 h 35"/>
                <a:gd name="T8" fmla="*/ 37 w 43"/>
                <a:gd name="T9" fmla="*/ 19 h 35"/>
                <a:gd name="T10" fmla="*/ 43 w 43"/>
                <a:gd name="T11" fmla="*/ 25 h 35"/>
                <a:gd name="T12" fmla="*/ 21 w 43"/>
                <a:gd name="T13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5">
                  <a:moveTo>
                    <a:pt x="21" y="30"/>
                  </a:moveTo>
                  <a:cubicBezTo>
                    <a:pt x="12" y="24"/>
                    <a:pt x="3" y="12"/>
                    <a:pt x="0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8" y="10"/>
                    <a:pt x="15" y="18"/>
                    <a:pt x="21" y="22"/>
                  </a:cubicBezTo>
                  <a:cubicBezTo>
                    <a:pt x="28" y="26"/>
                    <a:pt x="35" y="25"/>
                    <a:pt x="37" y="19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0" y="33"/>
                    <a:pt x="31" y="35"/>
                    <a:pt x="21" y="30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2" name="Freeform 251">
              <a:extLst>
                <a:ext uri="{FF2B5EF4-FFF2-40B4-BE49-F238E27FC236}">
                  <a16:creationId xmlns:a16="http://schemas.microsoft.com/office/drawing/2014/main" xmlns="" id="{021424F6-F8B3-4E2A-9F60-ED8368A4A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08099" y="7026223"/>
              <a:ext cx="246063" cy="360363"/>
            </a:xfrm>
            <a:custGeom>
              <a:avLst/>
              <a:gdLst>
                <a:gd name="T0" fmla="*/ 28 w 89"/>
                <a:gd name="T1" fmla="*/ 107 h 130"/>
                <a:gd name="T2" fmla="*/ 21 w 89"/>
                <a:gd name="T3" fmla="*/ 103 h 130"/>
                <a:gd name="T4" fmla="*/ 15 w 89"/>
                <a:gd name="T5" fmla="*/ 86 h 130"/>
                <a:gd name="T6" fmla="*/ 0 w 89"/>
                <a:gd name="T7" fmla="*/ 40 h 130"/>
                <a:gd name="T8" fmla="*/ 44 w 89"/>
                <a:gd name="T9" fmla="*/ 14 h 130"/>
                <a:gd name="T10" fmla="*/ 89 w 89"/>
                <a:gd name="T11" fmla="*/ 91 h 130"/>
                <a:gd name="T12" fmla="*/ 74 w 89"/>
                <a:gd name="T13" fmla="*/ 120 h 130"/>
                <a:gd name="T14" fmla="*/ 74 w 89"/>
                <a:gd name="T15" fmla="*/ 120 h 130"/>
                <a:gd name="T16" fmla="*/ 68 w 89"/>
                <a:gd name="T17" fmla="*/ 130 h 130"/>
                <a:gd name="T18" fmla="*/ 62 w 89"/>
                <a:gd name="T19" fmla="*/ 127 h 130"/>
                <a:gd name="T20" fmla="*/ 70 w 89"/>
                <a:gd name="T21" fmla="*/ 112 h 130"/>
                <a:gd name="T22" fmla="*/ 70 w 89"/>
                <a:gd name="T23" fmla="*/ 113 h 130"/>
                <a:gd name="T24" fmla="*/ 70 w 89"/>
                <a:gd name="T25" fmla="*/ 112 h 130"/>
                <a:gd name="T26" fmla="*/ 82 w 89"/>
                <a:gd name="T27" fmla="*/ 87 h 130"/>
                <a:gd name="T28" fmla="*/ 44 w 89"/>
                <a:gd name="T29" fmla="*/ 22 h 130"/>
                <a:gd name="T30" fmla="*/ 7 w 89"/>
                <a:gd name="T31" fmla="*/ 43 h 130"/>
                <a:gd name="T32" fmla="*/ 19 w 89"/>
                <a:gd name="T33" fmla="*/ 83 h 130"/>
                <a:gd name="T34" fmla="*/ 28 w 89"/>
                <a:gd name="T35" fmla="*/ 10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9" h="130">
                  <a:moveTo>
                    <a:pt x="28" y="107"/>
                  </a:moveTo>
                  <a:cubicBezTo>
                    <a:pt x="21" y="103"/>
                    <a:pt x="21" y="103"/>
                    <a:pt x="21" y="103"/>
                  </a:cubicBezTo>
                  <a:cubicBezTo>
                    <a:pt x="21" y="99"/>
                    <a:pt x="19" y="93"/>
                    <a:pt x="15" y="86"/>
                  </a:cubicBezTo>
                  <a:cubicBezTo>
                    <a:pt x="6" y="71"/>
                    <a:pt x="0" y="54"/>
                    <a:pt x="0" y="40"/>
                  </a:cubicBezTo>
                  <a:cubicBezTo>
                    <a:pt x="0" y="12"/>
                    <a:pt x="20" y="0"/>
                    <a:pt x="44" y="14"/>
                  </a:cubicBezTo>
                  <a:cubicBezTo>
                    <a:pt x="69" y="28"/>
                    <a:pt x="89" y="63"/>
                    <a:pt x="89" y="91"/>
                  </a:cubicBezTo>
                  <a:cubicBezTo>
                    <a:pt x="89" y="105"/>
                    <a:pt x="83" y="116"/>
                    <a:pt x="74" y="120"/>
                  </a:cubicBezTo>
                  <a:cubicBezTo>
                    <a:pt x="74" y="120"/>
                    <a:pt x="74" y="120"/>
                    <a:pt x="74" y="120"/>
                  </a:cubicBezTo>
                  <a:cubicBezTo>
                    <a:pt x="70" y="122"/>
                    <a:pt x="68" y="126"/>
                    <a:pt x="68" y="130"/>
                  </a:cubicBezTo>
                  <a:cubicBezTo>
                    <a:pt x="62" y="127"/>
                    <a:pt x="62" y="127"/>
                    <a:pt x="62" y="127"/>
                  </a:cubicBezTo>
                  <a:cubicBezTo>
                    <a:pt x="61" y="120"/>
                    <a:pt x="64" y="115"/>
                    <a:pt x="70" y="112"/>
                  </a:cubicBezTo>
                  <a:cubicBezTo>
                    <a:pt x="70" y="113"/>
                    <a:pt x="70" y="113"/>
                    <a:pt x="70" y="113"/>
                  </a:cubicBezTo>
                  <a:cubicBezTo>
                    <a:pt x="70" y="112"/>
                    <a:pt x="70" y="112"/>
                    <a:pt x="70" y="112"/>
                  </a:cubicBezTo>
                  <a:cubicBezTo>
                    <a:pt x="78" y="109"/>
                    <a:pt x="82" y="99"/>
                    <a:pt x="82" y="87"/>
                  </a:cubicBezTo>
                  <a:cubicBezTo>
                    <a:pt x="82" y="63"/>
                    <a:pt x="65" y="34"/>
                    <a:pt x="44" y="22"/>
                  </a:cubicBezTo>
                  <a:cubicBezTo>
                    <a:pt x="24" y="10"/>
                    <a:pt x="7" y="19"/>
                    <a:pt x="7" y="43"/>
                  </a:cubicBezTo>
                  <a:cubicBezTo>
                    <a:pt x="7" y="56"/>
                    <a:pt x="11" y="70"/>
                    <a:pt x="19" y="83"/>
                  </a:cubicBezTo>
                  <a:cubicBezTo>
                    <a:pt x="25" y="93"/>
                    <a:pt x="28" y="101"/>
                    <a:pt x="28" y="107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3" name="Freeform 252">
              <a:extLst>
                <a:ext uri="{FF2B5EF4-FFF2-40B4-BE49-F238E27FC236}">
                  <a16:creationId xmlns:a16="http://schemas.microsoft.com/office/drawing/2014/main" xmlns="" id="{1D115DAC-0C8A-4F54-A47D-A60076616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90649" y="7200848"/>
              <a:ext cx="77788" cy="163513"/>
            </a:xfrm>
            <a:custGeom>
              <a:avLst/>
              <a:gdLst>
                <a:gd name="T0" fmla="*/ 23 w 28"/>
                <a:gd name="T1" fmla="*/ 59 h 59"/>
                <a:gd name="T2" fmla="*/ 16 w 28"/>
                <a:gd name="T3" fmla="*/ 55 h 59"/>
                <a:gd name="T4" fmla="*/ 21 w 28"/>
                <a:gd name="T5" fmla="*/ 22 h 59"/>
                <a:gd name="T6" fmla="*/ 20 w 28"/>
                <a:gd name="T7" fmla="*/ 22 h 59"/>
                <a:gd name="T8" fmla="*/ 14 w 28"/>
                <a:gd name="T9" fmla="*/ 17 h 59"/>
                <a:gd name="T10" fmla="*/ 11 w 28"/>
                <a:gd name="T11" fmla="*/ 16 h 59"/>
                <a:gd name="T12" fmla="*/ 8 w 28"/>
                <a:gd name="T13" fmla="*/ 15 h 59"/>
                <a:gd name="T14" fmla="*/ 12 w 28"/>
                <a:gd name="T15" fmla="*/ 52 h 59"/>
                <a:gd name="T16" fmla="*/ 6 w 28"/>
                <a:gd name="T17" fmla="*/ 50 h 59"/>
                <a:gd name="T18" fmla="*/ 1 w 28"/>
                <a:gd name="T19" fmla="*/ 3 h 59"/>
                <a:gd name="T20" fmla="*/ 3 w 28"/>
                <a:gd name="T21" fmla="*/ 1 h 59"/>
                <a:gd name="T22" fmla="*/ 6 w 28"/>
                <a:gd name="T23" fmla="*/ 5 h 59"/>
                <a:gd name="T24" fmla="*/ 9 w 28"/>
                <a:gd name="T25" fmla="*/ 8 h 59"/>
                <a:gd name="T26" fmla="*/ 12 w 28"/>
                <a:gd name="T27" fmla="*/ 8 h 59"/>
                <a:gd name="T28" fmla="*/ 14 w 28"/>
                <a:gd name="T29" fmla="*/ 7 h 59"/>
                <a:gd name="T30" fmla="*/ 17 w 28"/>
                <a:gd name="T31" fmla="*/ 11 h 59"/>
                <a:gd name="T32" fmla="*/ 19 w 28"/>
                <a:gd name="T33" fmla="*/ 14 h 59"/>
                <a:gd name="T34" fmla="*/ 22 w 28"/>
                <a:gd name="T35" fmla="*/ 13 h 59"/>
                <a:gd name="T36" fmla="*/ 26 w 28"/>
                <a:gd name="T37" fmla="*/ 14 h 59"/>
                <a:gd name="T38" fmla="*/ 28 w 28"/>
                <a:gd name="T39" fmla="*/ 19 h 59"/>
                <a:gd name="T40" fmla="*/ 23 w 28"/>
                <a:gd name="T41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59">
                  <a:moveTo>
                    <a:pt x="23" y="59"/>
                  </a:moveTo>
                  <a:cubicBezTo>
                    <a:pt x="16" y="55"/>
                    <a:pt x="16" y="55"/>
                    <a:pt x="16" y="55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18" y="21"/>
                    <a:pt x="16" y="19"/>
                    <a:pt x="14" y="17"/>
                  </a:cubicBezTo>
                  <a:cubicBezTo>
                    <a:pt x="13" y="17"/>
                    <a:pt x="12" y="17"/>
                    <a:pt x="11" y="16"/>
                  </a:cubicBezTo>
                  <a:cubicBezTo>
                    <a:pt x="10" y="16"/>
                    <a:pt x="9" y="15"/>
                    <a:pt x="8" y="15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1" y="0"/>
                    <a:pt x="3" y="1"/>
                  </a:cubicBezTo>
                  <a:cubicBezTo>
                    <a:pt x="4" y="1"/>
                    <a:pt x="6" y="3"/>
                    <a:pt x="6" y="5"/>
                  </a:cubicBezTo>
                  <a:cubicBezTo>
                    <a:pt x="6" y="5"/>
                    <a:pt x="8" y="8"/>
                    <a:pt x="9" y="8"/>
                  </a:cubicBezTo>
                  <a:cubicBezTo>
                    <a:pt x="11" y="9"/>
                    <a:pt x="12" y="8"/>
                    <a:pt x="12" y="8"/>
                  </a:cubicBezTo>
                  <a:cubicBezTo>
                    <a:pt x="12" y="7"/>
                    <a:pt x="13" y="6"/>
                    <a:pt x="14" y="7"/>
                  </a:cubicBezTo>
                  <a:cubicBezTo>
                    <a:pt x="16" y="8"/>
                    <a:pt x="17" y="10"/>
                    <a:pt x="17" y="11"/>
                  </a:cubicBezTo>
                  <a:cubicBezTo>
                    <a:pt x="18" y="12"/>
                    <a:pt x="18" y="14"/>
                    <a:pt x="19" y="14"/>
                  </a:cubicBezTo>
                  <a:cubicBezTo>
                    <a:pt x="20" y="15"/>
                    <a:pt x="22" y="14"/>
                    <a:pt x="22" y="13"/>
                  </a:cubicBezTo>
                  <a:cubicBezTo>
                    <a:pt x="23" y="12"/>
                    <a:pt x="25" y="13"/>
                    <a:pt x="26" y="14"/>
                  </a:cubicBezTo>
                  <a:cubicBezTo>
                    <a:pt x="27" y="16"/>
                    <a:pt x="28" y="18"/>
                    <a:pt x="28" y="19"/>
                  </a:cubicBezTo>
                  <a:lnTo>
                    <a:pt x="23" y="59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4" name="Freeform 253">
              <a:extLst>
                <a:ext uri="{FF2B5EF4-FFF2-40B4-BE49-F238E27FC236}">
                  <a16:creationId xmlns:a16="http://schemas.microsoft.com/office/drawing/2014/main" xmlns="" id="{F57B1500-9E5A-49C8-ADEA-FCEBA2A3C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38274" y="7115123"/>
              <a:ext cx="71438" cy="112713"/>
            </a:xfrm>
            <a:custGeom>
              <a:avLst/>
              <a:gdLst>
                <a:gd name="T0" fmla="*/ 23 w 26"/>
                <a:gd name="T1" fmla="*/ 40 h 41"/>
                <a:gd name="T2" fmla="*/ 20 w 26"/>
                <a:gd name="T3" fmla="*/ 36 h 41"/>
                <a:gd name="T4" fmla="*/ 2 w 26"/>
                <a:gd name="T5" fmla="*/ 8 h 41"/>
                <a:gd name="T6" fmla="*/ 0 w 26"/>
                <a:gd name="T7" fmla="*/ 2 h 41"/>
                <a:gd name="T8" fmla="*/ 4 w 26"/>
                <a:gd name="T9" fmla="*/ 2 h 41"/>
                <a:gd name="T10" fmla="*/ 26 w 26"/>
                <a:gd name="T11" fmla="*/ 37 h 41"/>
                <a:gd name="T12" fmla="*/ 24 w 26"/>
                <a:gd name="T13" fmla="*/ 40 h 41"/>
                <a:gd name="T14" fmla="*/ 23 w 26"/>
                <a:gd name="T15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1">
                  <a:moveTo>
                    <a:pt x="23" y="40"/>
                  </a:moveTo>
                  <a:cubicBezTo>
                    <a:pt x="22" y="39"/>
                    <a:pt x="20" y="37"/>
                    <a:pt x="20" y="36"/>
                  </a:cubicBezTo>
                  <a:cubicBezTo>
                    <a:pt x="18" y="25"/>
                    <a:pt x="12" y="16"/>
                    <a:pt x="2" y="8"/>
                  </a:cubicBezTo>
                  <a:cubicBezTo>
                    <a:pt x="1" y="6"/>
                    <a:pt x="0" y="4"/>
                    <a:pt x="0" y="2"/>
                  </a:cubicBezTo>
                  <a:cubicBezTo>
                    <a:pt x="0" y="1"/>
                    <a:pt x="2" y="0"/>
                    <a:pt x="4" y="2"/>
                  </a:cubicBezTo>
                  <a:cubicBezTo>
                    <a:pt x="15" y="12"/>
                    <a:pt x="23" y="24"/>
                    <a:pt x="26" y="37"/>
                  </a:cubicBezTo>
                  <a:cubicBezTo>
                    <a:pt x="26" y="39"/>
                    <a:pt x="26" y="41"/>
                    <a:pt x="24" y="40"/>
                  </a:cubicBezTo>
                  <a:lnTo>
                    <a:pt x="23" y="4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5" name="Freeform 254">
              <a:extLst>
                <a:ext uri="{FF2B5EF4-FFF2-40B4-BE49-F238E27FC236}">
                  <a16:creationId xmlns:a16="http://schemas.microsoft.com/office/drawing/2014/main" xmlns="" id="{82BDD769-4B3E-4DE6-BD40-40C6AEB2D2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17612" y="7092898"/>
              <a:ext cx="71438" cy="55563"/>
            </a:xfrm>
            <a:custGeom>
              <a:avLst/>
              <a:gdLst>
                <a:gd name="T0" fmla="*/ 22 w 26"/>
                <a:gd name="T1" fmla="*/ 19 h 20"/>
                <a:gd name="T2" fmla="*/ 3 w 26"/>
                <a:gd name="T3" fmla="*/ 8 h 20"/>
                <a:gd name="T4" fmla="*/ 0 w 26"/>
                <a:gd name="T5" fmla="*/ 2 h 20"/>
                <a:gd name="T6" fmla="*/ 3 w 26"/>
                <a:gd name="T7" fmla="*/ 1 h 20"/>
                <a:gd name="T8" fmla="*/ 22 w 26"/>
                <a:gd name="T9" fmla="*/ 12 h 20"/>
                <a:gd name="T10" fmla="*/ 26 w 26"/>
                <a:gd name="T11" fmla="*/ 17 h 20"/>
                <a:gd name="T12" fmla="*/ 22 w 26"/>
                <a:gd name="T1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0">
                  <a:moveTo>
                    <a:pt x="22" y="19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0" y="4"/>
                    <a:pt x="0" y="2"/>
                  </a:cubicBezTo>
                  <a:cubicBezTo>
                    <a:pt x="0" y="0"/>
                    <a:pt x="2" y="0"/>
                    <a:pt x="3" y="1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4" y="13"/>
                    <a:pt x="26" y="15"/>
                    <a:pt x="26" y="17"/>
                  </a:cubicBezTo>
                  <a:cubicBezTo>
                    <a:pt x="26" y="19"/>
                    <a:pt x="24" y="20"/>
                    <a:pt x="22" y="19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6" name="Freeform 255">
              <a:extLst>
                <a:ext uri="{FF2B5EF4-FFF2-40B4-BE49-F238E27FC236}">
                  <a16:creationId xmlns:a16="http://schemas.microsoft.com/office/drawing/2014/main" xmlns="" id="{E4B71C8C-9D6A-4FF1-A5B7-40FB3D889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73212" y="7297685"/>
              <a:ext cx="71438" cy="55563"/>
            </a:xfrm>
            <a:custGeom>
              <a:avLst/>
              <a:gdLst>
                <a:gd name="T0" fmla="*/ 23 w 26"/>
                <a:gd name="T1" fmla="*/ 19 h 20"/>
                <a:gd name="T2" fmla="*/ 3 w 26"/>
                <a:gd name="T3" fmla="*/ 8 h 20"/>
                <a:gd name="T4" fmla="*/ 0 w 26"/>
                <a:gd name="T5" fmla="*/ 3 h 20"/>
                <a:gd name="T6" fmla="*/ 3 w 26"/>
                <a:gd name="T7" fmla="*/ 1 h 20"/>
                <a:gd name="T8" fmla="*/ 23 w 26"/>
                <a:gd name="T9" fmla="*/ 12 h 20"/>
                <a:gd name="T10" fmla="*/ 26 w 26"/>
                <a:gd name="T11" fmla="*/ 18 h 20"/>
                <a:gd name="T12" fmla="*/ 23 w 26"/>
                <a:gd name="T1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0">
                  <a:moveTo>
                    <a:pt x="23" y="19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4" y="13"/>
                    <a:pt x="26" y="16"/>
                    <a:pt x="26" y="18"/>
                  </a:cubicBezTo>
                  <a:cubicBezTo>
                    <a:pt x="26" y="20"/>
                    <a:pt x="24" y="20"/>
                    <a:pt x="23" y="19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7" name="Freeform 256">
              <a:extLst>
                <a:ext uri="{FF2B5EF4-FFF2-40B4-BE49-F238E27FC236}">
                  <a16:creationId xmlns:a16="http://schemas.microsoft.com/office/drawing/2014/main" xmlns="" id="{2F516B2E-433D-404A-828B-581AAD026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28762" y="7111948"/>
              <a:ext cx="80963" cy="61913"/>
            </a:xfrm>
            <a:custGeom>
              <a:avLst/>
              <a:gdLst>
                <a:gd name="T0" fmla="*/ 3 w 29"/>
                <a:gd name="T1" fmla="*/ 21 h 22"/>
                <a:gd name="T2" fmla="*/ 1 w 29"/>
                <a:gd name="T3" fmla="*/ 19 h 22"/>
                <a:gd name="T4" fmla="*/ 1 w 29"/>
                <a:gd name="T5" fmla="*/ 14 h 22"/>
                <a:gd name="T6" fmla="*/ 23 w 29"/>
                <a:gd name="T7" fmla="*/ 1 h 22"/>
                <a:gd name="T8" fmla="*/ 28 w 29"/>
                <a:gd name="T9" fmla="*/ 4 h 22"/>
                <a:gd name="T10" fmla="*/ 28 w 29"/>
                <a:gd name="T11" fmla="*/ 9 h 22"/>
                <a:gd name="T12" fmla="*/ 6 w 29"/>
                <a:gd name="T13" fmla="*/ 21 h 22"/>
                <a:gd name="T14" fmla="*/ 3 w 29"/>
                <a:gd name="T15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22">
                  <a:moveTo>
                    <a:pt x="3" y="21"/>
                  </a:moveTo>
                  <a:cubicBezTo>
                    <a:pt x="3" y="21"/>
                    <a:pt x="2" y="20"/>
                    <a:pt x="1" y="19"/>
                  </a:cubicBezTo>
                  <a:cubicBezTo>
                    <a:pt x="0" y="17"/>
                    <a:pt x="0" y="14"/>
                    <a:pt x="1" y="14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0"/>
                    <a:pt x="26" y="1"/>
                    <a:pt x="28" y="4"/>
                  </a:cubicBezTo>
                  <a:cubicBezTo>
                    <a:pt x="29" y="6"/>
                    <a:pt x="29" y="8"/>
                    <a:pt x="28" y="9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2"/>
                    <a:pt x="4" y="22"/>
                    <a:pt x="3" y="21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8" name="Freeform 257">
              <a:extLst>
                <a:ext uri="{FF2B5EF4-FFF2-40B4-BE49-F238E27FC236}">
                  <a16:creationId xmlns:a16="http://schemas.microsoft.com/office/drawing/2014/main" xmlns="" id="{152F024F-4F97-4633-A49C-4C64D2E06B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20812" y="6973835"/>
              <a:ext cx="19050" cy="85725"/>
            </a:xfrm>
            <a:custGeom>
              <a:avLst/>
              <a:gdLst>
                <a:gd name="T0" fmla="*/ 3 w 7"/>
                <a:gd name="T1" fmla="*/ 30 h 31"/>
                <a:gd name="T2" fmla="*/ 0 w 7"/>
                <a:gd name="T3" fmla="*/ 25 h 31"/>
                <a:gd name="T4" fmla="*/ 0 w 7"/>
                <a:gd name="T5" fmla="*/ 3 h 31"/>
                <a:gd name="T6" fmla="*/ 3 w 7"/>
                <a:gd name="T7" fmla="*/ 1 h 31"/>
                <a:gd name="T8" fmla="*/ 7 w 7"/>
                <a:gd name="T9" fmla="*/ 6 h 31"/>
                <a:gd name="T10" fmla="*/ 7 w 7"/>
                <a:gd name="T11" fmla="*/ 28 h 31"/>
                <a:gd name="T12" fmla="*/ 3 w 7"/>
                <a:gd name="T13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31">
                  <a:moveTo>
                    <a:pt x="3" y="30"/>
                  </a:moveTo>
                  <a:cubicBezTo>
                    <a:pt x="2" y="29"/>
                    <a:pt x="0" y="27"/>
                    <a:pt x="0" y="2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5" y="2"/>
                    <a:pt x="7" y="4"/>
                    <a:pt x="7" y="6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30"/>
                    <a:pt x="5" y="31"/>
                    <a:pt x="3" y="30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9" name="Freeform 258">
              <a:extLst>
                <a:ext uri="{FF2B5EF4-FFF2-40B4-BE49-F238E27FC236}">
                  <a16:creationId xmlns:a16="http://schemas.microsoft.com/office/drawing/2014/main" xmlns="" id="{E4BD01DD-D67D-4EFF-B447-310400546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2537" y="6919860"/>
              <a:ext cx="80963" cy="128588"/>
            </a:xfrm>
            <a:custGeom>
              <a:avLst/>
              <a:gdLst>
                <a:gd name="T0" fmla="*/ 26 w 29"/>
                <a:gd name="T1" fmla="*/ 46 h 47"/>
                <a:gd name="T2" fmla="*/ 23 w 29"/>
                <a:gd name="T3" fmla="*/ 44 h 47"/>
                <a:gd name="T4" fmla="*/ 1 w 29"/>
                <a:gd name="T5" fmla="*/ 6 h 47"/>
                <a:gd name="T6" fmla="*/ 1 w 29"/>
                <a:gd name="T7" fmla="*/ 1 h 47"/>
                <a:gd name="T8" fmla="*/ 6 w 29"/>
                <a:gd name="T9" fmla="*/ 3 h 47"/>
                <a:gd name="T10" fmla="*/ 28 w 29"/>
                <a:gd name="T11" fmla="*/ 41 h 47"/>
                <a:gd name="T12" fmla="*/ 28 w 29"/>
                <a:gd name="T13" fmla="*/ 47 h 47"/>
                <a:gd name="T14" fmla="*/ 26 w 29"/>
                <a:gd name="T15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7">
                  <a:moveTo>
                    <a:pt x="26" y="46"/>
                  </a:moveTo>
                  <a:cubicBezTo>
                    <a:pt x="25" y="46"/>
                    <a:pt x="24" y="45"/>
                    <a:pt x="23" y="44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3"/>
                    <a:pt x="0" y="1"/>
                    <a:pt x="1" y="1"/>
                  </a:cubicBezTo>
                  <a:cubicBezTo>
                    <a:pt x="2" y="0"/>
                    <a:pt x="4" y="1"/>
                    <a:pt x="6" y="3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4"/>
                    <a:pt x="29" y="46"/>
                    <a:pt x="28" y="47"/>
                  </a:cubicBezTo>
                  <a:cubicBezTo>
                    <a:pt x="27" y="47"/>
                    <a:pt x="26" y="47"/>
                    <a:pt x="26" y="46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02" name="Group 301">
            <a:extLst>
              <a:ext uri="{FF2B5EF4-FFF2-40B4-BE49-F238E27FC236}">
                <a16:creationId xmlns:a16="http://schemas.microsoft.com/office/drawing/2014/main" xmlns="" id="{6680E6E2-A276-4328-9333-C3904535D94B}"/>
              </a:ext>
            </a:extLst>
          </p:cNvPr>
          <p:cNvGrpSpPr/>
          <p:nvPr/>
        </p:nvGrpSpPr>
        <p:grpSpPr>
          <a:xfrm>
            <a:off x="12253184" y="9486534"/>
            <a:ext cx="411163" cy="577851"/>
            <a:chOff x="14082149" y="9774185"/>
            <a:chExt cx="411163" cy="577851"/>
          </a:xfrm>
        </p:grpSpPr>
        <p:sp>
          <p:nvSpPr>
            <p:cNvPr id="60" name="Freeform 259">
              <a:extLst>
                <a:ext uri="{FF2B5EF4-FFF2-40B4-BE49-F238E27FC236}">
                  <a16:creationId xmlns:a16="http://schemas.microsoft.com/office/drawing/2014/main" xmlns="" id="{E2BCE6FF-2FC9-4D54-AE1C-C7387AC935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48824" y="9774185"/>
              <a:ext cx="344488" cy="563563"/>
            </a:xfrm>
            <a:custGeom>
              <a:avLst/>
              <a:gdLst>
                <a:gd name="T0" fmla="*/ 101 w 125"/>
                <a:gd name="T1" fmla="*/ 196 h 204"/>
                <a:gd name="T2" fmla="*/ 25 w 125"/>
                <a:gd name="T3" fmla="*/ 152 h 204"/>
                <a:gd name="T4" fmla="*/ 0 w 125"/>
                <a:gd name="T5" fmla="*/ 106 h 204"/>
                <a:gd name="T6" fmla="*/ 0 w 125"/>
                <a:gd name="T7" fmla="*/ 26 h 204"/>
                <a:gd name="T8" fmla="*/ 25 w 125"/>
                <a:gd name="T9" fmla="*/ 8 h 204"/>
                <a:gd name="T10" fmla="*/ 101 w 125"/>
                <a:gd name="T11" fmla="*/ 52 h 204"/>
                <a:gd name="T12" fmla="*/ 125 w 125"/>
                <a:gd name="T13" fmla="*/ 98 h 204"/>
                <a:gd name="T14" fmla="*/ 125 w 125"/>
                <a:gd name="T15" fmla="*/ 178 h 204"/>
                <a:gd name="T16" fmla="*/ 101 w 125"/>
                <a:gd name="T17" fmla="*/ 19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" h="204">
                  <a:moveTo>
                    <a:pt x="101" y="196"/>
                  </a:moveTo>
                  <a:cubicBezTo>
                    <a:pt x="25" y="152"/>
                    <a:pt x="25" y="152"/>
                    <a:pt x="25" y="152"/>
                  </a:cubicBezTo>
                  <a:cubicBezTo>
                    <a:pt x="11" y="144"/>
                    <a:pt x="0" y="124"/>
                    <a:pt x="0" y="10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8"/>
                    <a:pt x="11" y="0"/>
                    <a:pt x="25" y="8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14" y="60"/>
                    <a:pt x="125" y="80"/>
                    <a:pt x="125" y="98"/>
                  </a:cubicBezTo>
                  <a:cubicBezTo>
                    <a:pt x="125" y="178"/>
                    <a:pt x="125" y="178"/>
                    <a:pt x="125" y="178"/>
                  </a:cubicBezTo>
                  <a:cubicBezTo>
                    <a:pt x="125" y="196"/>
                    <a:pt x="114" y="204"/>
                    <a:pt x="101" y="196"/>
                  </a:cubicBezTo>
                  <a:close/>
                </a:path>
              </a:pathLst>
            </a:custGeom>
            <a:solidFill>
              <a:srgbClr val="DB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1" name="Freeform 260">
              <a:extLst>
                <a:ext uri="{FF2B5EF4-FFF2-40B4-BE49-F238E27FC236}">
                  <a16:creationId xmlns:a16="http://schemas.microsoft.com/office/drawing/2014/main" xmlns="" id="{4717BD30-9E3E-436A-BA1F-A95483C26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2149" y="9788473"/>
              <a:ext cx="344488" cy="563563"/>
            </a:xfrm>
            <a:custGeom>
              <a:avLst/>
              <a:gdLst>
                <a:gd name="T0" fmla="*/ 101 w 125"/>
                <a:gd name="T1" fmla="*/ 196 h 204"/>
                <a:gd name="T2" fmla="*/ 25 w 125"/>
                <a:gd name="T3" fmla="*/ 152 h 204"/>
                <a:gd name="T4" fmla="*/ 0 w 125"/>
                <a:gd name="T5" fmla="*/ 106 h 204"/>
                <a:gd name="T6" fmla="*/ 0 w 125"/>
                <a:gd name="T7" fmla="*/ 26 h 204"/>
                <a:gd name="T8" fmla="*/ 25 w 125"/>
                <a:gd name="T9" fmla="*/ 8 h 204"/>
                <a:gd name="T10" fmla="*/ 101 w 125"/>
                <a:gd name="T11" fmla="*/ 52 h 204"/>
                <a:gd name="T12" fmla="*/ 125 w 125"/>
                <a:gd name="T13" fmla="*/ 98 h 204"/>
                <a:gd name="T14" fmla="*/ 125 w 125"/>
                <a:gd name="T15" fmla="*/ 178 h 204"/>
                <a:gd name="T16" fmla="*/ 101 w 125"/>
                <a:gd name="T17" fmla="*/ 19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" h="204">
                  <a:moveTo>
                    <a:pt x="101" y="196"/>
                  </a:moveTo>
                  <a:cubicBezTo>
                    <a:pt x="25" y="152"/>
                    <a:pt x="25" y="152"/>
                    <a:pt x="25" y="152"/>
                  </a:cubicBezTo>
                  <a:cubicBezTo>
                    <a:pt x="11" y="144"/>
                    <a:pt x="0" y="124"/>
                    <a:pt x="0" y="10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8"/>
                    <a:pt x="11" y="0"/>
                    <a:pt x="25" y="8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14" y="60"/>
                    <a:pt x="125" y="80"/>
                    <a:pt x="125" y="98"/>
                  </a:cubicBezTo>
                  <a:cubicBezTo>
                    <a:pt x="125" y="178"/>
                    <a:pt x="125" y="178"/>
                    <a:pt x="125" y="178"/>
                  </a:cubicBezTo>
                  <a:cubicBezTo>
                    <a:pt x="125" y="196"/>
                    <a:pt x="114" y="204"/>
                    <a:pt x="101" y="196"/>
                  </a:cubicBezTo>
                  <a:close/>
                </a:path>
              </a:pathLst>
            </a:custGeom>
            <a:solidFill>
              <a:srgbClr val="B0C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2" name="Freeform 261">
              <a:extLst>
                <a:ext uri="{FF2B5EF4-FFF2-40B4-BE49-F238E27FC236}">
                  <a16:creationId xmlns:a16="http://schemas.microsoft.com/office/drawing/2014/main" xmlns="" id="{27B46613-4E3B-4EAD-A115-010903B7AE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50412" y="9874198"/>
              <a:ext cx="25400" cy="36513"/>
            </a:xfrm>
            <a:custGeom>
              <a:avLst/>
              <a:gdLst>
                <a:gd name="T0" fmla="*/ 4 w 9"/>
                <a:gd name="T1" fmla="*/ 11 h 13"/>
                <a:gd name="T2" fmla="*/ 0 w 9"/>
                <a:gd name="T3" fmla="*/ 4 h 13"/>
                <a:gd name="T4" fmla="*/ 4 w 9"/>
                <a:gd name="T5" fmla="*/ 2 h 13"/>
                <a:gd name="T6" fmla="*/ 9 w 9"/>
                <a:gd name="T7" fmla="*/ 9 h 13"/>
                <a:gd name="T8" fmla="*/ 4 w 9"/>
                <a:gd name="T9" fmla="*/ 11 h 13"/>
                <a:gd name="T10" fmla="*/ 4 w 9"/>
                <a:gd name="T11" fmla="*/ 4 h 13"/>
                <a:gd name="T12" fmla="*/ 3 w 9"/>
                <a:gd name="T13" fmla="*/ 5 h 13"/>
                <a:gd name="T14" fmla="*/ 4 w 9"/>
                <a:gd name="T15" fmla="*/ 9 h 13"/>
                <a:gd name="T16" fmla="*/ 6 w 9"/>
                <a:gd name="T17" fmla="*/ 8 h 13"/>
                <a:gd name="T18" fmla="*/ 4 w 9"/>
                <a:gd name="T19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3">
                  <a:moveTo>
                    <a:pt x="4" y="11"/>
                  </a:moveTo>
                  <a:cubicBezTo>
                    <a:pt x="2" y="10"/>
                    <a:pt x="0" y="7"/>
                    <a:pt x="0" y="4"/>
                  </a:cubicBezTo>
                  <a:cubicBezTo>
                    <a:pt x="0" y="1"/>
                    <a:pt x="2" y="0"/>
                    <a:pt x="4" y="2"/>
                  </a:cubicBezTo>
                  <a:cubicBezTo>
                    <a:pt x="7" y="3"/>
                    <a:pt x="9" y="6"/>
                    <a:pt x="9" y="9"/>
                  </a:cubicBezTo>
                  <a:cubicBezTo>
                    <a:pt x="9" y="12"/>
                    <a:pt x="7" y="13"/>
                    <a:pt x="4" y="11"/>
                  </a:cubicBezTo>
                  <a:close/>
                  <a:moveTo>
                    <a:pt x="4" y="4"/>
                  </a:moveTo>
                  <a:cubicBezTo>
                    <a:pt x="3" y="4"/>
                    <a:pt x="3" y="4"/>
                    <a:pt x="3" y="5"/>
                  </a:cubicBezTo>
                  <a:cubicBezTo>
                    <a:pt x="3" y="7"/>
                    <a:pt x="3" y="8"/>
                    <a:pt x="4" y="9"/>
                  </a:cubicBezTo>
                  <a:cubicBezTo>
                    <a:pt x="5" y="9"/>
                    <a:pt x="6" y="9"/>
                    <a:pt x="6" y="8"/>
                  </a:cubicBezTo>
                  <a:cubicBezTo>
                    <a:pt x="6" y="6"/>
                    <a:pt x="5" y="5"/>
                    <a:pt x="4" y="4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3" name="Freeform 262">
              <a:extLst>
                <a:ext uri="{FF2B5EF4-FFF2-40B4-BE49-F238E27FC236}">
                  <a16:creationId xmlns:a16="http://schemas.microsoft.com/office/drawing/2014/main" xmlns="" id="{C3A11D6D-7C3A-48DF-BAFA-C49F0D071D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325037" y="9978973"/>
              <a:ext cx="33338" cy="49213"/>
            </a:xfrm>
            <a:custGeom>
              <a:avLst/>
              <a:gdLst>
                <a:gd name="T0" fmla="*/ 6 w 12"/>
                <a:gd name="T1" fmla="*/ 16 h 18"/>
                <a:gd name="T2" fmla="*/ 0 w 12"/>
                <a:gd name="T3" fmla="*/ 6 h 18"/>
                <a:gd name="T4" fmla="*/ 6 w 12"/>
                <a:gd name="T5" fmla="*/ 2 h 18"/>
                <a:gd name="T6" fmla="*/ 12 w 12"/>
                <a:gd name="T7" fmla="*/ 13 h 18"/>
                <a:gd name="T8" fmla="*/ 6 w 12"/>
                <a:gd name="T9" fmla="*/ 16 h 18"/>
                <a:gd name="T10" fmla="*/ 6 w 12"/>
                <a:gd name="T11" fmla="*/ 5 h 18"/>
                <a:gd name="T12" fmla="*/ 2 w 12"/>
                <a:gd name="T13" fmla="*/ 7 h 18"/>
                <a:gd name="T14" fmla="*/ 6 w 12"/>
                <a:gd name="T15" fmla="*/ 13 h 18"/>
                <a:gd name="T16" fmla="*/ 9 w 12"/>
                <a:gd name="T17" fmla="*/ 11 h 18"/>
                <a:gd name="T18" fmla="*/ 6 w 12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8">
                  <a:moveTo>
                    <a:pt x="6" y="16"/>
                  </a:moveTo>
                  <a:cubicBezTo>
                    <a:pt x="2" y="14"/>
                    <a:pt x="0" y="9"/>
                    <a:pt x="0" y="6"/>
                  </a:cubicBezTo>
                  <a:cubicBezTo>
                    <a:pt x="0" y="2"/>
                    <a:pt x="2" y="0"/>
                    <a:pt x="6" y="2"/>
                  </a:cubicBezTo>
                  <a:cubicBezTo>
                    <a:pt x="9" y="4"/>
                    <a:pt x="12" y="9"/>
                    <a:pt x="12" y="13"/>
                  </a:cubicBezTo>
                  <a:cubicBezTo>
                    <a:pt x="12" y="16"/>
                    <a:pt x="9" y="18"/>
                    <a:pt x="6" y="16"/>
                  </a:cubicBezTo>
                  <a:close/>
                  <a:moveTo>
                    <a:pt x="6" y="5"/>
                  </a:moveTo>
                  <a:cubicBezTo>
                    <a:pt x="4" y="4"/>
                    <a:pt x="2" y="5"/>
                    <a:pt x="2" y="7"/>
                  </a:cubicBezTo>
                  <a:cubicBezTo>
                    <a:pt x="2" y="9"/>
                    <a:pt x="4" y="12"/>
                    <a:pt x="6" y="13"/>
                  </a:cubicBezTo>
                  <a:cubicBezTo>
                    <a:pt x="8" y="14"/>
                    <a:pt x="9" y="13"/>
                    <a:pt x="9" y="11"/>
                  </a:cubicBezTo>
                  <a:cubicBezTo>
                    <a:pt x="9" y="9"/>
                    <a:pt x="8" y="6"/>
                    <a:pt x="6" y="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4" name="Freeform 263">
              <a:extLst>
                <a:ext uri="{FF2B5EF4-FFF2-40B4-BE49-F238E27FC236}">
                  <a16:creationId xmlns:a16="http://schemas.microsoft.com/office/drawing/2014/main" xmlns="" id="{E0568E64-1E4D-49E3-9459-3AFF7C7A5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50424" y="9918648"/>
              <a:ext cx="19050" cy="15875"/>
            </a:xfrm>
            <a:custGeom>
              <a:avLst/>
              <a:gdLst>
                <a:gd name="T0" fmla="*/ 1 w 7"/>
                <a:gd name="T1" fmla="*/ 5 h 6"/>
                <a:gd name="T2" fmla="*/ 0 w 7"/>
                <a:gd name="T3" fmla="*/ 5 h 6"/>
                <a:gd name="T4" fmla="*/ 0 w 7"/>
                <a:gd name="T5" fmla="*/ 2 h 6"/>
                <a:gd name="T6" fmla="*/ 5 w 7"/>
                <a:gd name="T7" fmla="*/ 0 h 6"/>
                <a:gd name="T8" fmla="*/ 7 w 7"/>
                <a:gd name="T9" fmla="*/ 1 h 6"/>
                <a:gd name="T10" fmla="*/ 7 w 7"/>
                <a:gd name="T11" fmla="*/ 3 h 6"/>
                <a:gd name="T12" fmla="*/ 2 w 7"/>
                <a:gd name="T13" fmla="*/ 6 h 6"/>
                <a:gd name="T14" fmla="*/ 1 w 7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6">
                  <a:moveTo>
                    <a:pt x="1" y="5"/>
                  </a:moveTo>
                  <a:cubicBezTo>
                    <a:pt x="1" y="5"/>
                    <a:pt x="1" y="5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7" y="1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2" y="6"/>
                    <a:pt x="2" y="6"/>
                    <a:pt x="2" y="6"/>
                  </a:cubicBezTo>
                  <a:lnTo>
                    <a:pt x="1" y="5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5" name="Freeform 264">
              <a:extLst>
                <a:ext uri="{FF2B5EF4-FFF2-40B4-BE49-F238E27FC236}">
                  <a16:creationId xmlns:a16="http://schemas.microsoft.com/office/drawing/2014/main" xmlns="" id="{20E74DE2-B1F0-4A8E-B8FD-7FBC8547D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50424" y="9910710"/>
              <a:ext cx="19050" cy="30163"/>
            </a:xfrm>
            <a:custGeom>
              <a:avLst/>
              <a:gdLst>
                <a:gd name="T0" fmla="*/ 6 w 7"/>
                <a:gd name="T1" fmla="*/ 11 h 11"/>
                <a:gd name="T2" fmla="*/ 5 w 7"/>
                <a:gd name="T3" fmla="*/ 10 h 11"/>
                <a:gd name="T4" fmla="*/ 0 w 7"/>
                <a:gd name="T5" fmla="*/ 2 h 11"/>
                <a:gd name="T6" fmla="*/ 0 w 7"/>
                <a:gd name="T7" fmla="*/ 0 h 11"/>
                <a:gd name="T8" fmla="*/ 2 w 7"/>
                <a:gd name="T9" fmla="*/ 1 h 11"/>
                <a:gd name="T10" fmla="*/ 7 w 7"/>
                <a:gd name="T11" fmla="*/ 9 h 11"/>
                <a:gd name="T12" fmla="*/ 7 w 7"/>
                <a:gd name="T13" fmla="*/ 11 h 11"/>
                <a:gd name="T14" fmla="*/ 6 w 7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1">
                  <a:moveTo>
                    <a:pt x="6" y="11"/>
                  </a:moveTo>
                  <a:cubicBezTo>
                    <a:pt x="6" y="11"/>
                    <a:pt x="5" y="11"/>
                    <a:pt x="5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1"/>
                    <a:pt x="7" y="11"/>
                  </a:cubicBezTo>
                  <a:lnTo>
                    <a:pt x="6" y="1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6" name="Freeform 265">
              <a:extLst>
                <a:ext uri="{FF2B5EF4-FFF2-40B4-BE49-F238E27FC236}">
                  <a16:creationId xmlns:a16="http://schemas.microsoft.com/office/drawing/2014/main" xmlns="" id="{30918798-1A8C-4C35-B2F3-F873E530CF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29774" y="9926585"/>
              <a:ext cx="252413" cy="334963"/>
            </a:xfrm>
            <a:custGeom>
              <a:avLst/>
              <a:gdLst>
                <a:gd name="T0" fmla="*/ 81 w 92"/>
                <a:gd name="T1" fmla="*/ 118 h 121"/>
                <a:gd name="T2" fmla="*/ 44 w 92"/>
                <a:gd name="T3" fmla="*/ 96 h 121"/>
                <a:gd name="T4" fmla="*/ 42 w 92"/>
                <a:gd name="T5" fmla="*/ 94 h 121"/>
                <a:gd name="T6" fmla="*/ 44 w 92"/>
                <a:gd name="T7" fmla="*/ 93 h 121"/>
                <a:gd name="T8" fmla="*/ 81 w 92"/>
                <a:gd name="T9" fmla="*/ 115 h 121"/>
                <a:gd name="T10" fmla="*/ 89 w 92"/>
                <a:gd name="T11" fmla="*/ 110 h 121"/>
                <a:gd name="T12" fmla="*/ 89 w 92"/>
                <a:gd name="T13" fmla="*/ 110 h 121"/>
                <a:gd name="T14" fmla="*/ 90 w 92"/>
                <a:gd name="T15" fmla="*/ 109 h 121"/>
                <a:gd name="T16" fmla="*/ 92 w 92"/>
                <a:gd name="T17" fmla="*/ 111 h 121"/>
                <a:gd name="T18" fmla="*/ 92 w 92"/>
                <a:gd name="T19" fmla="*/ 112 h 121"/>
                <a:gd name="T20" fmla="*/ 81 w 92"/>
                <a:gd name="T21" fmla="*/ 118 h 121"/>
                <a:gd name="T22" fmla="*/ 40 w 92"/>
                <a:gd name="T23" fmla="*/ 94 h 121"/>
                <a:gd name="T24" fmla="*/ 10 w 92"/>
                <a:gd name="T25" fmla="*/ 77 h 121"/>
                <a:gd name="T26" fmla="*/ 0 w 92"/>
                <a:gd name="T27" fmla="*/ 59 h 121"/>
                <a:gd name="T28" fmla="*/ 0 w 92"/>
                <a:gd name="T29" fmla="*/ 8 h 121"/>
                <a:gd name="T30" fmla="*/ 1 w 92"/>
                <a:gd name="T31" fmla="*/ 8 h 121"/>
                <a:gd name="T32" fmla="*/ 2 w 92"/>
                <a:gd name="T33" fmla="*/ 10 h 121"/>
                <a:gd name="T34" fmla="*/ 2 w 92"/>
                <a:gd name="T35" fmla="*/ 60 h 121"/>
                <a:gd name="T36" fmla="*/ 10 w 92"/>
                <a:gd name="T37" fmla="*/ 74 h 121"/>
                <a:gd name="T38" fmla="*/ 40 w 92"/>
                <a:gd name="T39" fmla="*/ 91 h 121"/>
                <a:gd name="T40" fmla="*/ 41 w 92"/>
                <a:gd name="T41" fmla="*/ 93 h 121"/>
                <a:gd name="T42" fmla="*/ 40 w 92"/>
                <a:gd name="T43" fmla="*/ 94 h 121"/>
                <a:gd name="T44" fmla="*/ 90 w 92"/>
                <a:gd name="T45" fmla="*/ 108 h 121"/>
                <a:gd name="T46" fmla="*/ 89 w 92"/>
                <a:gd name="T47" fmla="*/ 105 h 121"/>
                <a:gd name="T48" fmla="*/ 90 w 92"/>
                <a:gd name="T49" fmla="*/ 105 h 121"/>
                <a:gd name="T50" fmla="*/ 92 w 92"/>
                <a:gd name="T51" fmla="*/ 107 h 121"/>
                <a:gd name="T52" fmla="*/ 90 w 92"/>
                <a:gd name="T53" fmla="*/ 108 h 121"/>
                <a:gd name="T54" fmla="*/ 90 w 92"/>
                <a:gd name="T55" fmla="*/ 103 h 121"/>
                <a:gd name="T56" fmla="*/ 89 w 92"/>
                <a:gd name="T57" fmla="*/ 101 h 121"/>
                <a:gd name="T58" fmla="*/ 89 w 92"/>
                <a:gd name="T59" fmla="*/ 59 h 121"/>
                <a:gd name="T60" fmla="*/ 81 w 92"/>
                <a:gd name="T61" fmla="*/ 46 h 121"/>
                <a:gd name="T62" fmla="*/ 44 w 92"/>
                <a:gd name="T63" fmla="*/ 24 h 121"/>
                <a:gd name="T64" fmla="*/ 43 w 92"/>
                <a:gd name="T65" fmla="*/ 22 h 121"/>
                <a:gd name="T66" fmla="*/ 44 w 92"/>
                <a:gd name="T67" fmla="*/ 21 h 121"/>
                <a:gd name="T68" fmla="*/ 81 w 92"/>
                <a:gd name="T69" fmla="*/ 43 h 121"/>
                <a:gd name="T70" fmla="*/ 92 w 92"/>
                <a:gd name="T71" fmla="*/ 61 h 121"/>
                <a:gd name="T72" fmla="*/ 92 w 92"/>
                <a:gd name="T73" fmla="*/ 102 h 121"/>
                <a:gd name="T74" fmla="*/ 90 w 92"/>
                <a:gd name="T75" fmla="*/ 103 h 121"/>
                <a:gd name="T76" fmla="*/ 2 w 92"/>
                <a:gd name="T77" fmla="*/ 7 h 121"/>
                <a:gd name="T78" fmla="*/ 1 w 92"/>
                <a:gd name="T79" fmla="*/ 6 h 121"/>
                <a:gd name="T80" fmla="*/ 1 w 92"/>
                <a:gd name="T81" fmla="*/ 4 h 121"/>
                <a:gd name="T82" fmla="*/ 2 w 92"/>
                <a:gd name="T83" fmla="*/ 4 h 121"/>
                <a:gd name="T84" fmla="*/ 3 w 92"/>
                <a:gd name="T85" fmla="*/ 6 h 121"/>
                <a:gd name="T86" fmla="*/ 2 w 92"/>
                <a:gd name="T87" fmla="*/ 7 h 121"/>
                <a:gd name="T88" fmla="*/ 4 w 92"/>
                <a:gd name="T89" fmla="*/ 4 h 121"/>
                <a:gd name="T90" fmla="*/ 3 w 92"/>
                <a:gd name="T91" fmla="*/ 3 h 121"/>
                <a:gd name="T92" fmla="*/ 2 w 92"/>
                <a:gd name="T93" fmla="*/ 2 h 121"/>
                <a:gd name="T94" fmla="*/ 3 w 92"/>
                <a:gd name="T95" fmla="*/ 1 h 121"/>
                <a:gd name="T96" fmla="*/ 10 w 92"/>
                <a:gd name="T97" fmla="*/ 2 h 121"/>
                <a:gd name="T98" fmla="*/ 40 w 92"/>
                <a:gd name="T99" fmla="*/ 19 h 121"/>
                <a:gd name="T100" fmla="*/ 42 w 92"/>
                <a:gd name="T101" fmla="*/ 21 h 121"/>
                <a:gd name="T102" fmla="*/ 40 w 92"/>
                <a:gd name="T103" fmla="*/ 22 h 121"/>
                <a:gd name="T104" fmla="*/ 10 w 92"/>
                <a:gd name="T105" fmla="*/ 5 h 121"/>
                <a:gd name="T106" fmla="*/ 5 w 92"/>
                <a:gd name="T107" fmla="*/ 4 h 121"/>
                <a:gd name="T108" fmla="*/ 4 w 92"/>
                <a:gd name="T109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2" h="121">
                  <a:moveTo>
                    <a:pt x="81" y="118"/>
                  </a:moveTo>
                  <a:cubicBezTo>
                    <a:pt x="44" y="96"/>
                    <a:pt x="44" y="96"/>
                    <a:pt x="44" y="96"/>
                  </a:cubicBezTo>
                  <a:cubicBezTo>
                    <a:pt x="43" y="96"/>
                    <a:pt x="42" y="95"/>
                    <a:pt x="42" y="94"/>
                  </a:cubicBezTo>
                  <a:cubicBezTo>
                    <a:pt x="42" y="93"/>
                    <a:pt x="43" y="93"/>
                    <a:pt x="44" y="93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6" y="117"/>
                    <a:pt x="89" y="115"/>
                    <a:pt x="89" y="110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89" y="109"/>
                    <a:pt x="90" y="109"/>
                    <a:pt x="90" y="109"/>
                  </a:cubicBezTo>
                  <a:cubicBezTo>
                    <a:pt x="91" y="109"/>
                    <a:pt x="92" y="110"/>
                    <a:pt x="92" y="111"/>
                  </a:cubicBezTo>
                  <a:cubicBezTo>
                    <a:pt x="92" y="112"/>
                    <a:pt x="92" y="112"/>
                    <a:pt x="92" y="112"/>
                  </a:cubicBezTo>
                  <a:cubicBezTo>
                    <a:pt x="92" y="118"/>
                    <a:pt x="87" y="121"/>
                    <a:pt x="81" y="118"/>
                  </a:cubicBezTo>
                  <a:close/>
                  <a:moveTo>
                    <a:pt x="40" y="94"/>
                  </a:moveTo>
                  <a:cubicBezTo>
                    <a:pt x="10" y="77"/>
                    <a:pt x="10" y="77"/>
                    <a:pt x="10" y="77"/>
                  </a:cubicBezTo>
                  <a:cubicBezTo>
                    <a:pt x="5" y="74"/>
                    <a:pt x="0" y="65"/>
                    <a:pt x="0" y="5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7"/>
                    <a:pt x="1" y="8"/>
                  </a:cubicBezTo>
                  <a:cubicBezTo>
                    <a:pt x="2" y="8"/>
                    <a:pt x="2" y="9"/>
                    <a:pt x="2" y="10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2" y="65"/>
                    <a:pt x="6" y="71"/>
                    <a:pt x="10" y="74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41" y="92"/>
                    <a:pt x="41" y="93"/>
                  </a:cubicBezTo>
                  <a:cubicBezTo>
                    <a:pt x="41" y="94"/>
                    <a:pt x="40" y="94"/>
                    <a:pt x="40" y="94"/>
                  </a:cubicBezTo>
                  <a:close/>
                  <a:moveTo>
                    <a:pt x="90" y="108"/>
                  </a:moveTo>
                  <a:cubicBezTo>
                    <a:pt x="90" y="107"/>
                    <a:pt x="89" y="106"/>
                    <a:pt x="89" y="105"/>
                  </a:cubicBezTo>
                  <a:cubicBezTo>
                    <a:pt x="89" y="105"/>
                    <a:pt x="90" y="104"/>
                    <a:pt x="90" y="105"/>
                  </a:cubicBezTo>
                  <a:cubicBezTo>
                    <a:pt x="91" y="105"/>
                    <a:pt x="92" y="106"/>
                    <a:pt x="92" y="107"/>
                  </a:cubicBezTo>
                  <a:cubicBezTo>
                    <a:pt x="92" y="108"/>
                    <a:pt x="91" y="108"/>
                    <a:pt x="90" y="108"/>
                  </a:cubicBezTo>
                  <a:close/>
                  <a:moveTo>
                    <a:pt x="90" y="103"/>
                  </a:moveTo>
                  <a:cubicBezTo>
                    <a:pt x="90" y="103"/>
                    <a:pt x="89" y="102"/>
                    <a:pt x="89" y="101"/>
                  </a:cubicBezTo>
                  <a:cubicBezTo>
                    <a:pt x="89" y="59"/>
                    <a:pt x="89" y="59"/>
                    <a:pt x="89" y="59"/>
                  </a:cubicBezTo>
                  <a:cubicBezTo>
                    <a:pt x="89" y="54"/>
                    <a:pt x="86" y="48"/>
                    <a:pt x="81" y="46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3" y="24"/>
                    <a:pt x="43" y="23"/>
                    <a:pt x="43" y="22"/>
                  </a:cubicBezTo>
                  <a:cubicBezTo>
                    <a:pt x="43" y="21"/>
                    <a:pt x="43" y="21"/>
                    <a:pt x="44" y="21"/>
                  </a:cubicBezTo>
                  <a:cubicBezTo>
                    <a:pt x="81" y="43"/>
                    <a:pt x="81" y="43"/>
                    <a:pt x="81" y="43"/>
                  </a:cubicBezTo>
                  <a:cubicBezTo>
                    <a:pt x="87" y="46"/>
                    <a:pt x="92" y="54"/>
                    <a:pt x="92" y="61"/>
                  </a:cubicBezTo>
                  <a:cubicBezTo>
                    <a:pt x="92" y="102"/>
                    <a:pt x="92" y="102"/>
                    <a:pt x="92" y="102"/>
                  </a:cubicBezTo>
                  <a:cubicBezTo>
                    <a:pt x="92" y="103"/>
                    <a:pt x="91" y="104"/>
                    <a:pt x="90" y="103"/>
                  </a:cubicBezTo>
                  <a:close/>
                  <a:moveTo>
                    <a:pt x="2" y="7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0" y="5"/>
                    <a:pt x="1" y="4"/>
                  </a:cubicBezTo>
                  <a:cubicBezTo>
                    <a:pt x="1" y="3"/>
                    <a:pt x="1" y="3"/>
                    <a:pt x="2" y="4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3" y="7"/>
                    <a:pt x="2" y="7"/>
                    <a:pt x="2" y="7"/>
                  </a:cubicBezTo>
                  <a:close/>
                  <a:moveTo>
                    <a:pt x="4" y="4"/>
                  </a:move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2" y="2"/>
                    <a:pt x="2" y="2"/>
                  </a:cubicBezTo>
                  <a:cubicBezTo>
                    <a:pt x="2" y="2"/>
                    <a:pt x="3" y="1"/>
                    <a:pt x="3" y="1"/>
                  </a:cubicBezTo>
                  <a:cubicBezTo>
                    <a:pt x="5" y="0"/>
                    <a:pt x="8" y="0"/>
                    <a:pt x="10" y="2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1" y="20"/>
                    <a:pt x="42" y="21"/>
                    <a:pt x="42" y="21"/>
                  </a:cubicBezTo>
                  <a:cubicBezTo>
                    <a:pt x="42" y="22"/>
                    <a:pt x="41" y="22"/>
                    <a:pt x="40" y="2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3"/>
                    <a:pt x="6" y="3"/>
                    <a:pt x="5" y="4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7" name="Freeform 266">
              <a:extLst>
                <a:ext uri="{FF2B5EF4-FFF2-40B4-BE49-F238E27FC236}">
                  <a16:creationId xmlns:a16="http://schemas.microsoft.com/office/drawing/2014/main" xmlns="" id="{89C2A8FE-BE40-4D2D-9DF8-4C3000707F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37712" y="9929760"/>
              <a:ext cx="236538" cy="187325"/>
            </a:xfrm>
            <a:custGeom>
              <a:avLst/>
              <a:gdLst>
                <a:gd name="T0" fmla="*/ 42 w 86"/>
                <a:gd name="T1" fmla="*/ 65 h 68"/>
                <a:gd name="T2" fmla="*/ 34 w 86"/>
                <a:gd name="T3" fmla="*/ 57 h 68"/>
                <a:gd name="T4" fmla="*/ 34 w 86"/>
                <a:gd name="T5" fmla="*/ 57 h 68"/>
                <a:gd name="T6" fmla="*/ 31 w 86"/>
                <a:gd name="T7" fmla="*/ 52 h 68"/>
                <a:gd name="T8" fmla="*/ 31 w 86"/>
                <a:gd name="T9" fmla="*/ 52 h 68"/>
                <a:gd name="T10" fmla="*/ 30 w 86"/>
                <a:gd name="T11" fmla="*/ 51 h 68"/>
                <a:gd name="T12" fmla="*/ 31 w 86"/>
                <a:gd name="T13" fmla="*/ 50 h 68"/>
                <a:gd name="T14" fmla="*/ 32 w 86"/>
                <a:gd name="T15" fmla="*/ 51 h 68"/>
                <a:gd name="T16" fmla="*/ 35 w 86"/>
                <a:gd name="T17" fmla="*/ 55 h 68"/>
                <a:gd name="T18" fmla="*/ 42 w 86"/>
                <a:gd name="T19" fmla="*/ 62 h 68"/>
                <a:gd name="T20" fmla="*/ 49 w 86"/>
                <a:gd name="T21" fmla="*/ 64 h 68"/>
                <a:gd name="T22" fmla="*/ 84 w 86"/>
                <a:gd name="T23" fmla="*/ 48 h 68"/>
                <a:gd name="T24" fmla="*/ 85 w 86"/>
                <a:gd name="T25" fmla="*/ 49 h 68"/>
                <a:gd name="T26" fmla="*/ 85 w 86"/>
                <a:gd name="T27" fmla="*/ 51 h 68"/>
                <a:gd name="T28" fmla="*/ 51 w 86"/>
                <a:gd name="T29" fmla="*/ 67 h 68"/>
                <a:gd name="T30" fmla="*/ 42 w 86"/>
                <a:gd name="T31" fmla="*/ 65 h 68"/>
                <a:gd name="T32" fmla="*/ 29 w 86"/>
                <a:gd name="T33" fmla="*/ 48 h 68"/>
                <a:gd name="T34" fmla="*/ 28 w 86"/>
                <a:gd name="T35" fmla="*/ 47 h 68"/>
                <a:gd name="T36" fmla="*/ 0 w 86"/>
                <a:gd name="T37" fmla="*/ 2 h 68"/>
                <a:gd name="T38" fmla="*/ 0 w 86"/>
                <a:gd name="T39" fmla="*/ 0 h 68"/>
                <a:gd name="T40" fmla="*/ 2 w 86"/>
                <a:gd name="T41" fmla="*/ 1 h 68"/>
                <a:gd name="T42" fmla="*/ 30 w 86"/>
                <a:gd name="T43" fmla="*/ 46 h 68"/>
                <a:gd name="T44" fmla="*/ 30 w 86"/>
                <a:gd name="T45" fmla="*/ 48 h 68"/>
                <a:gd name="T46" fmla="*/ 29 w 86"/>
                <a:gd name="T47" fmla="*/ 4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6" h="68">
                  <a:moveTo>
                    <a:pt x="42" y="65"/>
                  </a:moveTo>
                  <a:cubicBezTo>
                    <a:pt x="39" y="64"/>
                    <a:pt x="36" y="60"/>
                    <a:pt x="34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0"/>
                    <a:pt x="30" y="50"/>
                    <a:pt x="31" y="50"/>
                  </a:cubicBezTo>
                  <a:cubicBezTo>
                    <a:pt x="31" y="49"/>
                    <a:pt x="32" y="50"/>
                    <a:pt x="32" y="51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7" y="58"/>
                    <a:pt x="40" y="61"/>
                    <a:pt x="42" y="62"/>
                  </a:cubicBezTo>
                  <a:cubicBezTo>
                    <a:pt x="45" y="64"/>
                    <a:pt x="47" y="64"/>
                    <a:pt x="49" y="6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5" y="49"/>
                    <a:pt x="85" y="49"/>
                  </a:cubicBezTo>
                  <a:cubicBezTo>
                    <a:pt x="86" y="50"/>
                    <a:pt x="86" y="51"/>
                    <a:pt x="85" y="51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8"/>
                    <a:pt x="46" y="67"/>
                    <a:pt x="42" y="65"/>
                  </a:cubicBezTo>
                  <a:close/>
                  <a:moveTo>
                    <a:pt x="29" y="48"/>
                  </a:moveTo>
                  <a:cubicBezTo>
                    <a:pt x="28" y="48"/>
                    <a:pt x="28" y="48"/>
                    <a:pt x="28" y="4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0"/>
                    <a:pt x="2" y="1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7"/>
                    <a:pt x="30" y="48"/>
                    <a:pt x="30" y="48"/>
                  </a:cubicBezTo>
                  <a:lnTo>
                    <a:pt x="29" y="4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xmlns="" id="{EC7598FF-D510-4E40-BCC1-BB5F4CB18653}"/>
              </a:ext>
            </a:extLst>
          </p:cNvPr>
          <p:cNvGrpSpPr/>
          <p:nvPr/>
        </p:nvGrpSpPr>
        <p:grpSpPr>
          <a:xfrm>
            <a:off x="16279084" y="10437447"/>
            <a:ext cx="728663" cy="1023938"/>
            <a:chOff x="18108049" y="10725098"/>
            <a:chExt cx="728663" cy="1023938"/>
          </a:xfrm>
        </p:grpSpPr>
        <p:sp>
          <p:nvSpPr>
            <p:cNvPr id="68" name="Freeform 267">
              <a:extLst>
                <a:ext uri="{FF2B5EF4-FFF2-40B4-BE49-F238E27FC236}">
                  <a16:creationId xmlns:a16="http://schemas.microsoft.com/office/drawing/2014/main" xmlns="" id="{9CDFF94A-3E35-47EC-ACB0-DFB61E0BA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3937" y="10725098"/>
              <a:ext cx="612775" cy="1000125"/>
            </a:xfrm>
            <a:custGeom>
              <a:avLst/>
              <a:gdLst>
                <a:gd name="T0" fmla="*/ 179 w 222"/>
                <a:gd name="T1" fmla="*/ 349 h 362"/>
                <a:gd name="T2" fmla="*/ 44 w 222"/>
                <a:gd name="T3" fmla="*/ 270 h 362"/>
                <a:gd name="T4" fmla="*/ 0 w 222"/>
                <a:gd name="T5" fmla="*/ 188 h 362"/>
                <a:gd name="T6" fmla="*/ 0 w 222"/>
                <a:gd name="T7" fmla="*/ 47 h 362"/>
                <a:gd name="T8" fmla="*/ 44 w 222"/>
                <a:gd name="T9" fmla="*/ 14 h 362"/>
                <a:gd name="T10" fmla="*/ 179 w 222"/>
                <a:gd name="T11" fmla="*/ 92 h 362"/>
                <a:gd name="T12" fmla="*/ 222 w 222"/>
                <a:gd name="T13" fmla="*/ 175 h 362"/>
                <a:gd name="T14" fmla="*/ 222 w 222"/>
                <a:gd name="T15" fmla="*/ 316 h 362"/>
                <a:gd name="T16" fmla="*/ 179 w 222"/>
                <a:gd name="T17" fmla="*/ 34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2" h="362">
                  <a:moveTo>
                    <a:pt x="179" y="349"/>
                  </a:moveTo>
                  <a:cubicBezTo>
                    <a:pt x="44" y="270"/>
                    <a:pt x="44" y="270"/>
                    <a:pt x="44" y="270"/>
                  </a:cubicBezTo>
                  <a:cubicBezTo>
                    <a:pt x="20" y="257"/>
                    <a:pt x="0" y="220"/>
                    <a:pt x="0" y="188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15"/>
                    <a:pt x="20" y="0"/>
                    <a:pt x="44" y="14"/>
                  </a:cubicBezTo>
                  <a:cubicBezTo>
                    <a:pt x="179" y="92"/>
                    <a:pt x="179" y="92"/>
                    <a:pt x="179" y="92"/>
                  </a:cubicBezTo>
                  <a:cubicBezTo>
                    <a:pt x="203" y="106"/>
                    <a:pt x="222" y="143"/>
                    <a:pt x="222" y="175"/>
                  </a:cubicBezTo>
                  <a:cubicBezTo>
                    <a:pt x="222" y="316"/>
                    <a:pt x="222" y="316"/>
                    <a:pt x="222" y="316"/>
                  </a:cubicBezTo>
                  <a:cubicBezTo>
                    <a:pt x="222" y="348"/>
                    <a:pt x="203" y="362"/>
                    <a:pt x="179" y="349"/>
                  </a:cubicBezTo>
                  <a:close/>
                </a:path>
              </a:pathLst>
            </a:custGeom>
            <a:solidFill>
              <a:srgbClr val="DB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9" name="Freeform 268">
              <a:extLst>
                <a:ext uri="{FF2B5EF4-FFF2-40B4-BE49-F238E27FC236}">
                  <a16:creationId xmlns:a16="http://schemas.microsoft.com/office/drawing/2014/main" xmlns="" id="{B5A10358-B950-4809-8A01-B229284265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08049" y="10750498"/>
              <a:ext cx="612775" cy="998538"/>
            </a:xfrm>
            <a:custGeom>
              <a:avLst/>
              <a:gdLst>
                <a:gd name="T0" fmla="*/ 179 w 222"/>
                <a:gd name="T1" fmla="*/ 348 h 362"/>
                <a:gd name="T2" fmla="*/ 43 w 222"/>
                <a:gd name="T3" fmla="*/ 270 h 362"/>
                <a:gd name="T4" fmla="*/ 0 w 222"/>
                <a:gd name="T5" fmla="*/ 188 h 362"/>
                <a:gd name="T6" fmla="*/ 0 w 222"/>
                <a:gd name="T7" fmla="*/ 46 h 362"/>
                <a:gd name="T8" fmla="*/ 43 w 222"/>
                <a:gd name="T9" fmla="*/ 14 h 362"/>
                <a:gd name="T10" fmla="*/ 179 w 222"/>
                <a:gd name="T11" fmla="*/ 92 h 362"/>
                <a:gd name="T12" fmla="*/ 222 w 222"/>
                <a:gd name="T13" fmla="*/ 175 h 362"/>
                <a:gd name="T14" fmla="*/ 222 w 222"/>
                <a:gd name="T15" fmla="*/ 316 h 362"/>
                <a:gd name="T16" fmla="*/ 179 w 222"/>
                <a:gd name="T17" fmla="*/ 348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2" h="362">
                  <a:moveTo>
                    <a:pt x="179" y="348"/>
                  </a:moveTo>
                  <a:cubicBezTo>
                    <a:pt x="43" y="270"/>
                    <a:pt x="43" y="270"/>
                    <a:pt x="43" y="270"/>
                  </a:cubicBezTo>
                  <a:cubicBezTo>
                    <a:pt x="19" y="256"/>
                    <a:pt x="0" y="220"/>
                    <a:pt x="0" y="188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15"/>
                    <a:pt x="19" y="0"/>
                    <a:pt x="43" y="14"/>
                  </a:cubicBezTo>
                  <a:cubicBezTo>
                    <a:pt x="179" y="92"/>
                    <a:pt x="179" y="92"/>
                    <a:pt x="179" y="92"/>
                  </a:cubicBezTo>
                  <a:cubicBezTo>
                    <a:pt x="202" y="106"/>
                    <a:pt x="222" y="143"/>
                    <a:pt x="222" y="175"/>
                  </a:cubicBezTo>
                  <a:cubicBezTo>
                    <a:pt x="222" y="316"/>
                    <a:pt x="222" y="316"/>
                    <a:pt x="222" y="316"/>
                  </a:cubicBezTo>
                  <a:cubicBezTo>
                    <a:pt x="222" y="348"/>
                    <a:pt x="202" y="362"/>
                    <a:pt x="179" y="348"/>
                  </a:cubicBezTo>
                  <a:close/>
                </a:path>
              </a:pathLst>
            </a:custGeom>
            <a:solidFill>
              <a:srgbClr val="B0C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0" name="Freeform 269">
              <a:extLst>
                <a:ext uri="{FF2B5EF4-FFF2-40B4-BE49-F238E27FC236}">
                  <a16:creationId xmlns:a16="http://schemas.microsoft.com/office/drawing/2014/main" xmlns="" id="{AA84DE44-C0F8-4D2F-9607-443D6DE74A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220762" y="11006085"/>
              <a:ext cx="384175" cy="506413"/>
            </a:xfrm>
            <a:custGeom>
              <a:avLst/>
              <a:gdLst>
                <a:gd name="T0" fmla="*/ 37 w 139"/>
                <a:gd name="T1" fmla="*/ 174 h 183"/>
                <a:gd name="T2" fmla="*/ 36 w 139"/>
                <a:gd name="T3" fmla="*/ 174 h 183"/>
                <a:gd name="T4" fmla="*/ 24 w 139"/>
                <a:gd name="T5" fmla="*/ 127 h 183"/>
                <a:gd name="T6" fmla="*/ 0 w 139"/>
                <a:gd name="T7" fmla="*/ 51 h 183"/>
                <a:gd name="T8" fmla="*/ 4 w 139"/>
                <a:gd name="T9" fmla="*/ 26 h 183"/>
                <a:gd name="T10" fmla="*/ 23 w 139"/>
                <a:gd name="T11" fmla="*/ 5 h 183"/>
                <a:gd name="T12" fmla="*/ 51 w 139"/>
                <a:gd name="T13" fmla="*/ 3 h 183"/>
                <a:gd name="T14" fmla="*/ 54 w 139"/>
                <a:gd name="T15" fmla="*/ 7 h 183"/>
                <a:gd name="T16" fmla="*/ 54 w 139"/>
                <a:gd name="T17" fmla="*/ 10 h 183"/>
                <a:gd name="T18" fmla="*/ 52 w 139"/>
                <a:gd name="T19" fmla="*/ 10 h 183"/>
                <a:gd name="T20" fmla="*/ 9 w 139"/>
                <a:gd name="T21" fmla="*/ 31 h 183"/>
                <a:gd name="T22" fmla="*/ 5 w 139"/>
                <a:gd name="T23" fmla="*/ 54 h 183"/>
                <a:gd name="T24" fmla="*/ 28 w 139"/>
                <a:gd name="T25" fmla="*/ 125 h 183"/>
                <a:gd name="T26" fmla="*/ 29 w 139"/>
                <a:gd name="T27" fmla="*/ 126 h 183"/>
                <a:gd name="T28" fmla="*/ 40 w 139"/>
                <a:gd name="T29" fmla="*/ 166 h 183"/>
                <a:gd name="T30" fmla="*/ 56 w 139"/>
                <a:gd name="T31" fmla="*/ 165 h 183"/>
                <a:gd name="T32" fmla="*/ 60 w 139"/>
                <a:gd name="T33" fmla="*/ 169 h 183"/>
                <a:gd name="T34" fmla="*/ 58 w 139"/>
                <a:gd name="T35" fmla="*/ 173 h 183"/>
                <a:gd name="T36" fmla="*/ 37 w 139"/>
                <a:gd name="T37" fmla="*/ 174 h 183"/>
                <a:gd name="T38" fmla="*/ 65 w 139"/>
                <a:gd name="T39" fmla="*/ 172 h 183"/>
                <a:gd name="T40" fmla="*/ 62 w 139"/>
                <a:gd name="T41" fmla="*/ 168 h 183"/>
                <a:gd name="T42" fmla="*/ 62 w 139"/>
                <a:gd name="T43" fmla="*/ 166 h 183"/>
                <a:gd name="T44" fmla="*/ 63 w 139"/>
                <a:gd name="T45" fmla="*/ 165 h 183"/>
                <a:gd name="T46" fmla="*/ 67 w 139"/>
                <a:gd name="T47" fmla="*/ 164 h 183"/>
                <a:gd name="T48" fmla="*/ 68 w 139"/>
                <a:gd name="T49" fmla="*/ 165 h 183"/>
                <a:gd name="T50" fmla="*/ 69 w 139"/>
                <a:gd name="T51" fmla="*/ 166 h 183"/>
                <a:gd name="T52" fmla="*/ 129 w 139"/>
                <a:gd name="T53" fmla="*/ 152 h 183"/>
                <a:gd name="T54" fmla="*/ 133 w 139"/>
                <a:gd name="T55" fmla="*/ 129 h 183"/>
                <a:gd name="T56" fmla="*/ 133 w 139"/>
                <a:gd name="T57" fmla="*/ 116 h 183"/>
                <a:gd name="T58" fmla="*/ 133 w 139"/>
                <a:gd name="T59" fmla="*/ 114 h 183"/>
                <a:gd name="T60" fmla="*/ 135 w 139"/>
                <a:gd name="T61" fmla="*/ 114 h 183"/>
                <a:gd name="T62" fmla="*/ 138 w 139"/>
                <a:gd name="T63" fmla="*/ 118 h 183"/>
                <a:gd name="T64" fmla="*/ 139 w 139"/>
                <a:gd name="T65" fmla="*/ 132 h 183"/>
                <a:gd name="T66" fmla="*/ 135 w 139"/>
                <a:gd name="T67" fmla="*/ 158 h 183"/>
                <a:gd name="T68" fmla="*/ 109 w 139"/>
                <a:gd name="T69" fmla="*/ 181 h 183"/>
                <a:gd name="T70" fmla="*/ 69 w 139"/>
                <a:gd name="T71" fmla="*/ 172 h 183"/>
                <a:gd name="T72" fmla="*/ 69 w 139"/>
                <a:gd name="T73" fmla="*/ 172 h 183"/>
                <a:gd name="T74" fmla="*/ 66 w 139"/>
                <a:gd name="T75" fmla="*/ 172 h 183"/>
                <a:gd name="T76" fmla="*/ 65 w 139"/>
                <a:gd name="T77" fmla="*/ 172 h 183"/>
                <a:gd name="T78" fmla="*/ 134 w 139"/>
                <a:gd name="T79" fmla="*/ 110 h 183"/>
                <a:gd name="T80" fmla="*/ 131 w 139"/>
                <a:gd name="T81" fmla="*/ 106 h 183"/>
                <a:gd name="T82" fmla="*/ 92 w 139"/>
                <a:gd name="T83" fmla="*/ 35 h 183"/>
                <a:gd name="T84" fmla="*/ 69 w 139"/>
                <a:gd name="T85" fmla="*/ 18 h 183"/>
                <a:gd name="T86" fmla="*/ 69 w 139"/>
                <a:gd name="T87" fmla="*/ 17 h 183"/>
                <a:gd name="T88" fmla="*/ 66 w 139"/>
                <a:gd name="T89" fmla="*/ 12 h 183"/>
                <a:gd name="T90" fmla="*/ 67 w 139"/>
                <a:gd name="T91" fmla="*/ 10 h 183"/>
                <a:gd name="T92" fmla="*/ 69 w 139"/>
                <a:gd name="T93" fmla="*/ 10 h 183"/>
                <a:gd name="T94" fmla="*/ 69 w 139"/>
                <a:gd name="T95" fmla="*/ 11 h 183"/>
                <a:gd name="T96" fmla="*/ 94 w 139"/>
                <a:gd name="T97" fmla="*/ 30 h 183"/>
                <a:gd name="T98" fmla="*/ 121 w 139"/>
                <a:gd name="T99" fmla="*/ 67 h 183"/>
                <a:gd name="T100" fmla="*/ 136 w 139"/>
                <a:gd name="T101" fmla="*/ 107 h 183"/>
                <a:gd name="T102" fmla="*/ 134 w 139"/>
                <a:gd name="T103" fmla="*/ 110 h 183"/>
                <a:gd name="T104" fmla="*/ 60 w 139"/>
                <a:gd name="T105" fmla="*/ 13 h 183"/>
                <a:gd name="T106" fmla="*/ 57 w 139"/>
                <a:gd name="T107" fmla="*/ 8 h 183"/>
                <a:gd name="T108" fmla="*/ 58 w 139"/>
                <a:gd name="T109" fmla="*/ 6 h 183"/>
                <a:gd name="T110" fmla="*/ 60 w 139"/>
                <a:gd name="T111" fmla="*/ 6 h 183"/>
                <a:gd name="T112" fmla="*/ 63 w 139"/>
                <a:gd name="T113" fmla="*/ 11 h 183"/>
                <a:gd name="T114" fmla="*/ 60 w 139"/>
                <a:gd name="T115" fmla="*/ 1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9" h="183">
                  <a:moveTo>
                    <a:pt x="37" y="174"/>
                  </a:moveTo>
                  <a:cubicBezTo>
                    <a:pt x="36" y="174"/>
                    <a:pt x="36" y="174"/>
                    <a:pt x="36" y="174"/>
                  </a:cubicBezTo>
                  <a:cubicBezTo>
                    <a:pt x="24" y="127"/>
                    <a:pt x="24" y="127"/>
                    <a:pt x="24" y="127"/>
                  </a:cubicBezTo>
                  <a:cubicBezTo>
                    <a:pt x="8" y="102"/>
                    <a:pt x="0" y="75"/>
                    <a:pt x="0" y="51"/>
                  </a:cubicBezTo>
                  <a:cubicBezTo>
                    <a:pt x="0" y="42"/>
                    <a:pt x="1" y="33"/>
                    <a:pt x="4" y="26"/>
                  </a:cubicBezTo>
                  <a:cubicBezTo>
                    <a:pt x="8" y="16"/>
                    <a:pt x="14" y="8"/>
                    <a:pt x="23" y="5"/>
                  </a:cubicBezTo>
                  <a:cubicBezTo>
                    <a:pt x="31" y="1"/>
                    <a:pt x="40" y="0"/>
                    <a:pt x="51" y="3"/>
                  </a:cubicBezTo>
                  <a:cubicBezTo>
                    <a:pt x="52" y="3"/>
                    <a:pt x="54" y="5"/>
                    <a:pt x="54" y="7"/>
                  </a:cubicBezTo>
                  <a:cubicBezTo>
                    <a:pt x="55" y="8"/>
                    <a:pt x="54" y="9"/>
                    <a:pt x="54" y="10"/>
                  </a:cubicBezTo>
                  <a:cubicBezTo>
                    <a:pt x="54" y="10"/>
                    <a:pt x="53" y="11"/>
                    <a:pt x="52" y="10"/>
                  </a:cubicBezTo>
                  <a:cubicBezTo>
                    <a:pt x="33" y="5"/>
                    <a:pt x="17" y="13"/>
                    <a:pt x="9" y="31"/>
                  </a:cubicBezTo>
                  <a:cubicBezTo>
                    <a:pt x="7" y="38"/>
                    <a:pt x="5" y="46"/>
                    <a:pt x="5" y="54"/>
                  </a:cubicBezTo>
                  <a:cubicBezTo>
                    <a:pt x="5" y="77"/>
                    <a:pt x="14" y="102"/>
                    <a:pt x="28" y="125"/>
                  </a:cubicBezTo>
                  <a:cubicBezTo>
                    <a:pt x="29" y="126"/>
                    <a:pt x="29" y="126"/>
                    <a:pt x="29" y="126"/>
                  </a:cubicBezTo>
                  <a:cubicBezTo>
                    <a:pt x="40" y="166"/>
                    <a:pt x="40" y="166"/>
                    <a:pt x="40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5"/>
                    <a:pt x="59" y="167"/>
                    <a:pt x="60" y="169"/>
                  </a:cubicBezTo>
                  <a:cubicBezTo>
                    <a:pt x="60" y="171"/>
                    <a:pt x="60" y="172"/>
                    <a:pt x="58" y="173"/>
                  </a:cubicBezTo>
                  <a:lnTo>
                    <a:pt x="37" y="174"/>
                  </a:lnTo>
                  <a:close/>
                  <a:moveTo>
                    <a:pt x="65" y="172"/>
                  </a:moveTo>
                  <a:cubicBezTo>
                    <a:pt x="64" y="171"/>
                    <a:pt x="63" y="170"/>
                    <a:pt x="62" y="168"/>
                  </a:cubicBezTo>
                  <a:cubicBezTo>
                    <a:pt x="62" y="167"/>
                    <a:pt x="62" y="166"/>
                    <a:pt x="62" y="166"/>
                  </a:cubicBezTo>
                  <a:cubicBezTo>
                    <a:pt x="62" y="165"/>
                    <a:pt x="63" y="165"/>
                    <a:pt x="63" y="165"/>
                  </a:cubicBezTo>
                  <a:cubicBezTo>
                    <a:pt x="67" y="164"/>
                    <a:pt x="67" y="164"/>
                    <a:pt x="67" y="164"/>
                  </a:cubicBezTo>
                  <a:cubicBezTo>
                    <a:pt x="68" y="165"/>
                    <a:pt x="68" y="165"/>
                    <a:pt x="68" y="165"/>
                  </a:cubicBezTo>
                  <a:cubicBezTo>
                    <a:pt x="68" y="165"/>
                    <a:pt x="69" y="165"/>
                    <a:pt x="69" y="166"/>
                  </a:cubicBezTo>
                  <a:cubicBezTo>
                    <a:pt x="96" y="181"/>
                    <a:pt x="120" y="175"/>
                    <a:pt x="129" y="152"/>
                  </a:cubicBezTo>
                  <a:cubicBezTo>
                    <a:pt x="132" y="145"/>
                    <a:pt x="133" y="137"/>
                    <a:pt x="133" y="129"/>
                  </a:cubicBezTo>
                  <a:cubicBezTo>
                    <a:pt x="133" y="125"/>
                    <a:pt x="133" y="120"/>
                    <a:pt x="133" y="116"/>
                  </a:cubicBezTo>
                  <a:cubicBezTo>
                    <a:pt x="133" y="115"/>
                    <a:pt x="133" y="114"/>
                    <a:pt x="133" y="114"/>
                  </a:cubicBezTo>
                  <a:cubicBezTo>
                    <a:pt x="134" y="113"/>
                    <a:pt x="134" y="113"/>
                    <a:pt x="135" y="114"/>
                  </a:cubicBezTo>
                  <a:cubicBezTo>
                    <a:pt x="137" y="114"/>
                    <a:pt x="138" y="116"/>
                    <a:pt x="138" y="118"/>
                  </a:cubicBezTo>
                  <a:cubicBezTo>
                    <a:pt x="139" y="123"/>
                    <a:pt x="139" y="128"/>
                    <a:pt x="139" y="132"/>
                  </a:cubicBezTo>
                  <a:cubicBezTo>
                    <a:pt x="139" y="141"/>
                    <a:pt x="138" y="150"/>
                    <a:pt x="135" y="158"/>
                  </a:cubicBezTo>
                  <a:cubicBezTo>
                    <a:pt x="130" y="170"/>
                    <a:pt x="121" y="178"/>
                    <a:pt x="109" y="181"/>
                  </a:cubicBezTo>
                  <a:cubicBezTo>
                    <a:pt x="97" y="183"/>
                    <a:pt x="83" y="180"/>
                    <a:pt x="69" y="172"/>
                  </a:cubicBezTo>
                  <a:cubicBezTo>
                    <a:pt x="69" y="172"/>
                    <a:pt x="69" y="172"/>
                    <a:pt x="69" y="172"/>
                  </a:cubicBezTo>
                  <a:cubicBezTo>
                    <a:pt x="66" y="172"/>
                    <a:pt x="66" y="172"/>
                    <a:pt x="66" y="172"/>
                  </a:cubicBezTo>
                  <a:cubicBezTo>
                    <a:pt x="66" y="172"/>
                    <a:pt x="65" y="172"/>
                    <a:pt x="65" y="172"/>
                  </a:cubicBezTo>
                  <a:close/>
                  <a:moveTo>
                    <a:pt x="134" y="110"/>
                  </a:moveTo>
                  <a:cubicBezTo>
                    <a:pt x="132" y="109"/>
                    <a:pt x="131" y="107"/>
                    <a:pt x="131" y="106"/>
                  </a:cubicBezTo>
                  <a:cubicBezTo>
                    <a:pt x="125" y="80"/>
                    <a:pt x="111" y="54"/>
                    <a:pt x="92" y="35"/>
                  </a:cubicBezTo>
                  <a:cubicBezTo>
                    <a:pt x="85" y="28"/>
                    <a:pt x="77" y="22"/>
                    <a:pt x="69" y="18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7" y="16"/>
                    <a:pt x="66" y="14"/>
                    <a:pt x="66" y="12"/>
                  </a:cubicBezTo>
                  <a:cubicBezTo>
                    <a:pt x="66" y="11"/>
                    <a:pt x="66" y="11"/>
                    <a:pt x="67" y="10"/>
                  </a:cubicBezTo>
                  <a:cubicBezTo>
                    <a:pt x="67" y="10"/>
                    <a:pt x="68" y="10"/>
                    <a:pt x="69" y="10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8" y="16"/>
                    <a:pt x="86" y="22"/>
                    <a:pt x="94" y="30"/>
                  </a:cubicBezTo>
                  <a:cubicBezTo>
                    <a:pt x="104" y="41"/>
                    <a:pt x="113" y="53"/>
                    <a:pt x="121" y="67"/>
                  </a:cubicBezTo>
                  <a:cubicBezTo>
                    <a:pt x="128" y="80"/>
                    <a:pt x="133" y="94"/>
                    <a:pt x="136" y="107"/>
                  </a:cubicBezTo>
                  <a:cubicBezTo>
                    <a:pt x="137" y="109"/>
                    <a:pt x="136" y="110"/>
                    <a:pt x="134" y="110"/>
                  </a:cubicBezTo>
                  <a:close/>
                  <a:moveTo>
                    <a:pt x="60" y="13"/>
                  </a:moveTo>
                  <a:cubicBezTo>
                    <a:pt x="59" y="12"/>
                    <a:pt x="57" y="10"/>
                    <a:pt x="57" y="8"/>
                  </a:cubicBezTo>
                  <a:cubicBezTo>
                    <a:pt x="57" y="7"/>
                    <a:pt x="57" y="7"/>
                    <a:pt x="58" y="6"/>
                  </a:cubicBezTo>
                  <a:cubicBezTo>
                    <a:pt x="58" y="6"/>
                    <a:pt x="59" y="6"/>
                    <a:pt x="60" y="6"/>
                  </a:cubicBezTo>
                  <a:cubicBezTo>
                    <a:pt x="61" y="7"/>
                    <a:pt x="63" y="9"/>
                    <a:pt x="63" y="11"/>
                  </a:cubicBezTo>
                  <a:cubicBezTo>
                    <a:pt x="63" y="13"/>
                    <a:pt x="62" y="14"/>
                    <a:pt x="60" y="13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1" name="Freeform 270">
              <a:extLst>
                <a:ext uri="{FF2B5EF4-FFF2-40B4-BE49-F238E27FC236}">
                  <a16:creationId xmlns:a16="http://schemas.microsoft.com/office/drawing/2014/main" xmlns="" id="{49ED4033-39B1-4C3A-B764-75006E1ADC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284262" y="11158485"/>
              <a:ext cx="66675" cy="96838"/>
            </a:xfrm>
            <a:custGeom>
              <a:avLst/>
              <a:gdLst>
                <a:gd name="T0" fmla="*/ 12 w 24"/>
                <a:gd name="T1" fmla="*/ 31 h 35"/>
                <a:gd name="T2" fmla="*/ 0 w 24"/>
                <a:gd name="T3" fmla="*/ 11 h 35"/>
                <a:gd name="T4" fmla="*/ 12 w 24"/>
                <a:gd name="T5" fmla="*/ 4 h 35"/>
                <a:gd name="T6" fmla="*/ 24 w 24"/>
                <a:gd name="T7" fmla="*/ 24 h 35"/>
                <a:gd name="T8" fmla="*/ 12 w 24"/>
                <a:gd name="T9" fmla="*/ 31 h 35"/>
                <a:gd name="T10" fmla="*/ 12 w 24"/>
                <a:gd name="T11" fmla="*/ 10 h 35"/>
                <a:gd name="T12" fmla="*/ 5 w 24"/>
                <a:gd name="T13" fmla="*/ 14 h 35"/>
                <a:gd name="T14" fmla="*/ 12 w 24"/>
                <a:gd name="T15" fmla="*/ 25 h 35"/>
                <a:gd name="T16" fmla="*/ 18 w 24"/>
                <a:gd name="T17" fmla="*/ 21 h 35"/>
                <a:gd name="T18" fmla="*/ 12 w 24"/>
                <a:gd name="T19" fmla="*/ 1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35">
                  <a:moveTo>
                    <a:pt x="12" y="31"/>
                  </a:moveTo>
                  <a:cubicBezTo>
                    <a:pt x="5" y="28"/>
                    <a:pt x="0" y="18"/>
                    <a:pt x="0" y="11"/>
                  </a:cubicBezTo>
                  <a:cubicBezTo>
                    <a:pt x="0" y="3"/>
                    <a:pt x="5" y="0"/>
                    <a:pt x="12" y="4"/>
                  </a:cubicBezTo>
                  <a:cubicBezTo>
                    <a:pt x="18" y="7"/>
                    <a:pt x="24" y="17"/>
                    <a:pt x="24" y="24"/>
                  </a:cubicBezTo>
                  <a:cubicBezTo>
                    <a:pt x="24" y="32"/>
                    <a:pt x="18" y="35"/>
                    <a:pt x="12" y="31"/>
                  </a:cubicBezTo>
                  <a:close/>
                  <a:moveTo>
                    <a:pt x="12" y="10"/>
                  </a:moveTo>
                  <a:cubicBezTo>
                    <a:pt x="8" y="8"/>
                    <a:pt x="5" y="10"/>
                    <a:pt x="5" y="14"/>
                  </a:cubicBezTo>
                  <a:cubicBezTo>
                    <a:pt x="5" y="18"/>
                    <a:pt x="8" y="23"/>
                    <a:pt x="12" y="25"/>
                  </a:cubicBezTo>
                  <a:cubicBezTo>
                    <a:pt x="15" y="27"/>
                    <a:pt x="18" y="25"/>
                    <a:pt x="18" y="21"/>
                  </a:cubicBezTo>
                  <a:cubicBezTo>
                    <a:pt x="18" y="17"/>
                    <a:pt x="15" y="12"/>
                    <a:pt x="12" y="10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2" name="Freeform 271">
              <a:extLst>
                <a:ext uri="{FF2B5EF4-FFF2-40B4-BE49-F238E27FC236}">
                  <a16:creationId xmlns:a16="http://schemas.microsoft.com/office/drawing/2014/main" xmlns="" id="{3566592E-9ABD-4D87-93D6-FB5AB22C1A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77924" y="11214048"/>
              <a:ext cx="66675" cy="96838"/>
            </a:xfrm>
            <a:custGeom>
              <a:avLst/>
              <a:gdLst>
                <a:gd name="T0" fmla="*/ 12 w 24"/>
                <a:gd name="T1" fmla="*/ 31 h 35"/>
                <a:gd name="T2" fmla="*/ 0 w 24"/>
                <a:gd name="T3" fmla="*/ 11 h 35"/>
                <a:gd name="T4" fmla="*/ 12 w 24"/>
                <a:gd name="T5" fmla="*/ 4 h 35"/>
                <a:gd name="T6" fmla="*/ 24 w 24"/>
                <a:gd name="T7" fmla="*/ 25 h 35"/>
                <a:gd name="T8" fmla="*/ 12 w 24"/>
                <a:gd name="T9" fmla="*/ 31 h 35"/>
                <a:gd name="T10" fmla="*/ 12 w 24"/>
                <a:gd name="T11" fmla="*/ 10 h 35"/>
                <a:gd name="T12" fmla="*/ 6 w 24"/>
                <a:gd name="T13" fmla="*/ 14 h 35"/>
                <a:gd name="T14" fmla="*/ 12 w 24"/>
                <a:gd name="T15" fmla="*/ 25 h 35"/>
                <a:gd name="T16" fmla="*/ 19 w 24"/>
                <a:gd name="T17" fmla="*/ 21 h 35"/>
                <a:gd name="T18" fmla="*/ 12 w 24"/>
                <a:gd name="T19" fmla="*/ 1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35">
                  <a:moveTo>
                    <a:pt x="12" y="31"/>
                  </a:moveTo>
                  <a:cubicBezTo>
                    <a:pt x="6" y="28"/>
                    <a:pt x="0" y="18"/>
                    <a:pt x="0" y="11"/>
                  </a:cubicBezTo>
                  <a:cubicBezTo>
                    <a:pt x="0" y="3"/>
                    <a:pt x="6" y="0"/>
                    <a:pt x="12" y="4"/>
                  </a:cubicBezTo>
                  <a:cubicBezTo>
                    <a:pt x="19" y="7"/>
                    <a:pt x="24" y="17"/>
                    <a:pt x="24" y="25"/>
                  </a:cubicBezTo>
                  <a:cubicBezTo>
                    <a:pt x="24" y="32"/>
                    <a:pt x="19" y="35"/>
                    <a:pt x="12" y="31"/>
                  </a:cubicBezTo>
                  <a:close/>
                  <a:moveTo>
                    <a:pt x="12" y="10"/>
                  </a:moveTo>
                  <a:cubicBezTo>
                    <a:pt x="9" y="8"/>
                    <a:pt x="6" y="10"/>
                    <a:pt x="6" y="14"/>
                  </a:cubicBezTo>
                  <a:cubicBezTo>
                    <a:pt x="6" y="18"/>
                    <a:pt x="9" y="23"/>
                    <a:pt x="12" y="25"/>
                  </a:cubicBezTo>
                  <a:cubicBezTo>
                    <a:pt x="16" y="27"/>
                    <a:pt x="19" y="25"/>
                    <a:pt x="19" y="21"/>
                  </a:cubicBezTo>
                  <a:cubicBezTo>
                    <a:pt x="19" y="17"/>
                    <a:pt x="16" y="12"/>
                    <a:pt x="12" y="10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3" name="Freeform 272">
              <a:extLst>
                <a:ext uri="{FF2B5EF4-FFF2-40B4-BE49-F238E27FC236}">
                  <a16:creationId xmlns:a16="http://schemas.microsoft.com/office/drawing/2014/main" xmlns="" id="{1E5298CE-3E8D-46C4-B586-CE75F760AE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474762" y="11269610"/>
              <a:ext cx="66675" cy="95250"/>
            </a:xfrm>
            <a:custGeom>
              <a:avLst/>
              <a:gdLst>
                <a:gd name="T0" fmla="*/ 12 w 24"/>
                <a:gd name="T1" fmla="*/ 32 h 35"/>
                <a:gd name="T2" fmla="*/ 0 w 24"/>
                <a:gd name="T3" fmla="*/ 11 h 35"/>
                <a:gd name="T4" fmla="*/ 12 w 24"/>
                <a:gd name="T5" fmla="*/ 4 h 35"/>
                <a:gd name="T6" fmla="*/ 24 w 24"/>
                <a:gd name="T7" fmla="*/ 25 h 35"/>
                <a:gd name="T8" fmla="*/ 12 w 24"/>
                <a:gd name="T9" fmla="*/ 32 h 35"/>
                <a:gd name="T10" fmla="*/ 12 w 24"/>
                <a:gd name="T11" fmla="*/ 10 h 35"/>
                <a:gd name="T12" fmla="*/ 6 w 24"/>
                <a:gd name="T13" fmla="*/ 14 h 35"/>
                <a:gd name="T14" fmla="*/ 12 w 24"/>
                <a:gd name="T15" fmla="*/ 25 h 35"/>
                <a:gd name="T16" fmla="*/ 18 w 24"/>
                <a:gd name="T17" fmla="*/ 21 h 35"/>
                <a:gd name="T18" fmla="*/ 12 w 24"/>
                <a:gd name="T19" fmla="*/ 1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35">
                  <a:moveTo>
                    <a:pt x="12" y="32"/>
                  </a:moveTo>
                  <a:cubicBezTo>
                    <a:pt x="5" y="28"/>
                    <a:pt x="0" y="18"/>
                    <a:pt x="0" y="11"/>
                  </a:cubicBezTo>
                  <a:cubicBezTo>
                    <a:pt x="0" y="3"/>
                    <a:pt x="5" y="0"/>
                    <a:pt x="12" y="4"/>
                  </a:cubicBezTo>
                  <a:cubicBezTo>
                    <a:pt x="19" y="7"/>
                    <a:pt x="24" y="17"/>
                    <a:pt x="24" y="25"/>
                  </a:cubicBezTo>
                  <a:cubicBezTo>
                    <a:pt x="24" y="32"/>
                    <a:pt x="19" y="35"/>
                    <a:pt x="12" y="32"/>
                  </a:cubicBezTo>
                  <a:close/>
                  <a:moveTo>
                    <a:pt x="12" y="10"/>
                  </a:moveTo>
                  <a:cubicBezTo>
                    <a:pt x="9" y="8"/>
                    <a:pt x="6" y="10"/>
                    <a:pt x="6" y="14"/>
                  </a:cubicBezTo>
                  <a:cubicBezTo>
                    <a:pt x="6" y="18"/>
                    <a:pt x="9" y="23"/>
                    <a:pt x="12" y="25"/>
                  </a:cubicBezTo>
                  <a:cubicBezTo>
                    <a:pt x="16" y="27"/>
                    <a:pt x="18" y="25"/>
                    <a:pt x="18" y="21"/>
                  </a:cubicBezTo>
                  <a:cubicBezTo>
                    <a:pt x="18" y="17"/>
                    <a:pt x="16" y="12"/>
                    <a:pt x="12" y="10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4" name="Freeform 273">
              <a:extLst>
                <a:ext uri="{FF2B5EF4-FFF2-40B4-BE49-F238E27FC236}">
                  <a16:creationId xmlns:a16="http://schemas.microsoft.com/office/drawing/2014/main" xmlns="" id="{CD485A07-A479-4FD3-983E-4A2F4F974C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93824" y="11080698"/>
              <a:ext cx="44450" cy="63500"/>
            </a:xfrm>
            <a:custGeom>
              <a:avLst/>
              <a:gdLst>
                <a:gd name="T0" fmla="*/ 8 w 16"/>
                <a:gd name="T1" fmla="*/ 21 h 23"/>
                <a:gd name="T2" fmla="*/ 0 w 16"/>
                <a:gd name="T3" fmla="*/ 7 h 23"/>
                <a:gd name="T4" fmla="*/ 8 w 16"/>
                <a:gd name="T5" fmla="*/ 2 h 23"/>
                <a:gd name="T6" fmla="*/ 16 w 16"/>
                <a:gd name="T7" fmla="*/ 16 h 23"/>
                <a:gd name="T8" fmla="*/ 8 w 16"/>
                <a:gd name="T9" fmla="*/ 21 h 23"/>
                <a:gd name="T10" fmla="*/ 8 w 16"/>
                <a:gd name="T11" fmla="*/ 9 h 23"/>
                <a:gd name="T12" fmla="*/ 5 w 16"/>
                <a:gd name="T13" fmla="*/ 10 h 23"/>
                <a:gd name="T14" fmla="*/ 8 w 16"/>
                <a:gd name="T15" fmla="*/ 14 h 23"/>
                <a:gd name="T16" fmla="*/ 10 w 16"/>
                <a:gd name="T17" fmla="*/ 13 h 23"/>
                <a:gd name="T18" fmla="*/ 8 w 16"/>
                <a:gd name="T19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3">
                  <a:moveTo>
                    <a:pt x="8" y="21"/>
                  </a:moveTo>
                  <a:cubicBezTo>
                    <a:pt x="3" y="18"/>
                    <a:pt x="0" y="12"/>
                    <a:pt x="0" y="7"/>
                  </a:cubicBezTo>
                  <a:cubicBezTo>
                    <a:pt x="0" y="2"/>
                    <a:pt x="3" y="0"/>
                    <a:pt x="8" y="2"/>
                  </a:cubicBezTo>
                  <a:cubicBezTo>
                    <a:pt x="12" y="5"/>
                    <a:pt x="16" y="11"/>
                    <a:pt x="16" y="16"/>
                  </a:cubicBezTo>
                  <a:cubicBezTo>
                    <a:pt x="16" y="21"/>
                    <a:pt x="12" y="23"/>
                    <a:pt x="8" y="21"/>
                  </a:cubicBezTo>
                  <a:close/>
                  <a:moveTo>
                    <a:pt x="8" y="9"/>
                  </a:moveTo>
                  <a:cubicBezTo>
                    <a:pt x="6" y="8"/>
                    <a:pt x="5" y="9"/>
                    <a:pt x="5" y="10"/>
                  </a:cubicBezTo>
                  <a:cubicBezTo>
                    <a:pt x="5" y="11"/>
                    <a:pt x="6" y="13"/>
                    <a:pt x="8" y="14"/>
                  </a:cubicBezTo>
                  <a:cubicBezTo>
                    <a:pt x="9" y="15"/>
                    <a:pt x="10" y="14"/>
                    <a:pt x="10" y="13"/>
                  </a:cubicBezTo>
                  <a:cubicBezTo>
                    <a:pt x="10" y="11"/>
                    <a:pt x="9" y="10"/>
                    <a:pt x="8" y="9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5" name="Freeform 274">
              <a:extLst>
                <a:ext uri="{FF2B5EF4-FFF2-40B4-BE49-F238E27FC236}">
                  <a16:creationId xmlns:a16="http://schemas.microsoft.com/office/drawing/2014/main" xmlns="" id="{BAF1524D-31DC-4784-8801-9F84FBA293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187424" y="11333110"/>
              <a:ext cx="63500" cy="85725"/>
            </a:xfrm>
            <a:custGeom>
              <a:avLst/>
              <a:gdLst>
                <a:gd name="T0" fmla="*/ 11 w 23"/>
                <a:gd name="T1" fmla="*/ 28 h 31"/>
                <a:gd name="T2" fmla="*/ 5 w 23"/>
                <a:gd name="T3" fmla="*/ 22 h 31"/>
                <a:gd name="T4" fmla="*/ 1 w 23"/>
                <a:gd name="T5" fmla="*/ 11 h 31"/>
                <a:gd name="T6" fmla="*/ 2 w 23"/>
                <a:gd name="T7" fmla="*/ 3 h 31"/>
                <a:gd name="T8" fmla="*/ 9 w 23"/>
                <a:gd name="T9" fmla="*/ 1 h 31"/>
                <a:gd name="T10" fmla="*/ 18 w 23"/>
                <a:gd name="T11" fmla="*/ 8 h 31"/>
                <a:gd name="T12" fmla="*/ 22 w 23"/>
                <a:gd name="T13" fmla="*/ 19 h 31"/>
                <a:gd name="T14" fmla="*/ 13 w 23"/>
                <a:gd name="T15" fmla="*/ 29 h 31"/>
                <a:gd name="T16" fmla="*/ 11 w 23"/>
                <a:gd name="T17" fmla="*/ 28 h 31"/>
                <a:gd name="T18" fmla="*/ 11 w 23"/>
                <a:gd name="T19" fmla="*/ 9 h 31"/>
                <a:gd name="T20" fmla="*/ 10 w 23"/>
                <a:gd name="T21" fmla="*/ 9 h 31"/>
                <a:gd name="T22" fmla="*/ 7 w 23"/>
                <a:gd name="T23" fmla="*/ 9 h 31"/>
                <a:gd name="T24" fmla="*/ 6 w 23"/>
                <a:gd name="T25" fmla="*/ 13 h 31"/>
                <a:gd name="T26" fmla="*/ 8 w 23"/>
                <a:gd name="T27" fmla="*/ 18 h 31"/>
                <a:gd name="T28" fmla="*/ 12 w 23"/>
                <a:gd name="T29" fmla="*/ 21 h 31"/>
                <a:gd name="T30" fmla="*/ 16 w 23"/>
                <a:gd name="T31" fmla="*/ 17 h 31"/>
                <a:gd name="T32" fmla="*/ 14 w 23"/>
                <a:gd name="T33" fmla="*/ 12 h 31"/>
                <a:gd name="T34" fmla="*/ 11 w 23"/>
                <a:gd name="T35" fmla="*/ 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1">
                  <a:moveTo>
                    <a:pt x="11" y="28"/>
                  </a:moveTo>
                  <a:cubicBezTo>
                    <a:pt x="9" y="26"/>
                    <a:pt x="7" y="24"/>
                    <a:pt x="5" y="22"/>
                  </a:cubicBezTo>
                  <a:cubicBezTo>
                    <a:pt x="3" y="18"/>
                    <a:pt x="1" y="15"/>
                    <a:pt x="1" y="11"/>
                  </a:cubicBezTo>
                  <a:cubicBezTo>
                    <a:pt x="0" y="7"/>
                    <a:pt x="1" y="4"/>
                    <a:pt x="2" y="3"/>
                  </a:cubicBezTo>
                  <a:cubicBezTo>
                    <a:pt x="4" y="1"/>
                    <a:pt x="7" y="0"/>
                    <a:pt x="9" y="1"/>
                  </a:cubicBezTo>
                  <a:cubicBezTo>
                    <a:pt x="12" y="3"/>
                    <a:pt x="15" y="5"/>
                    <a:pt x="18" y="8"/>
                  </a:cubicBezTo>
                  <a:cubicBezTo>
                    <a:pt x="20" y="12"/>
                    <a:pt x="22" y="15"/>
                    <a:pt x="22" y="19"/>
                  </a:cubicBezTo>
                  <a:cubicBezTo>
                    <a:pt x="23" y="26"/>
                    <a:pt x="19" y="31"/>
                    <a:pt x="13" y="29"/>
                  </a:cubicBezTo>
                  <a:cubicBezTo>
                    <a:pt x="13" y="28"/>
                    <a:pt x="12" y="28"/>
                    <a:pt x="11" y="28"/>
                  </a:cubicBezTo>
                  <a:close/>
                  <a:moveTo>
                    <a:pt x="11" y="9"/>
                  </a:moveTo>
                  <a:cubicBezTo>
                    <a:pt x="10" y="9"/>
                    <a:pt x="10" y="9"/>
                    <a:pt x="10" y="9"/>
                  </a:cubicBezTo>
                  <a:cubicBezTo>
                    <a:pt x="9" y="8"/>
                    <a:pt x="8" y="8"/>
                    <a:pt x="7" y="9"/>
                  </a:cubicBezTo>
                  <a:cubicBezTo>
                    <a:pt x="6" y="10"/>
                    <a:pt x="6" y="11"/>
                    <a:pt x="6" y="13"/>
                  </a:cubicBezTo>
                  <a:cubicBezTo>
                    <a:pt x="6" y="15"/>
                    <a:pt x="7" y="17"/>
                    <a:pt x="8" y="18"/>
                  </a:cubicBezTo>
                  <a:cubicBezTo>
                    <a:pt x="10" y="20"/>
                    <a:pt x="11" y="21"/>
                    <a:pt x="12" y="21"/>
                  </a:cubicBezTo>
                  <a:cubicBezTo>
                    <a:pt x="15" y="22"/>
                    <a:pt x="17" y="20"/>
                    <a:pt x="16" y="17"/>
                  </a:cubicBezTo>
                  <a:cubicBezTo>
                    <a:pt x="16" y="15"/>
                    <a:pt x="15" y="13"/>
                    <a:pt x="14" y="12"/>
                  </a:cubicBezTo>
                  <a:cubicBezTo>
                    <a:pt x="13" y="11"/>
                    <a:pt x="12" y="10"/>
                    <a:pt x="11" y="9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6" name="Freeform 275">
              <a:extLst>
                <a:ext uri="{FF2B5EF4-FFF2-40B4-BE49-F238E27FC236}">
                  <a16:creationId xmlns:a16="http://schemas.microsoft.com/office/drawing/2014/main" xmlns="" id="{8C4E9C61-B970-4944-B5B5-CC97E3408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3937" y="10934648"/>
              <a:ext cx="36513" cy="36513"/>
            </a:xfrm>
            <a:custGeom>
              <a:avLst/>
              <a:gdLst>
                <a:gd name="T0" fmla="*/ 11 w 13"/>
                <a:gd name="T1" fmla="*/ 12 h 13"/>
                <a:gd name="T2" fmla="*/ 3 w 13"/>
                <a:gd name="T3" fmla="*/ 8 h 13"/>
                <a:gd name="T4" fmla="*/ 0 w 13"/>
                <a:gd name="T5" fmla="*/ 3 h 13"/>
                <a:gd name="T6" fmla="*/ 3 w 13"/>
                <a:gd name="T7" fmla="*/ 1 h 13"/>
                <a:gd name="T8" fmla="*/ 11 w 13"/>
                <a:gd name="T9" fmla="*/ 5 h 13"/>
                <a:gd name="T10" fmla="*/ 13 w 13"/>
                <a:gd name="T11" fmla="*/ 10 h 13"/>
                <a:gd name="T12" fmla="*/ 11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11" y="12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6"/>
                    <a:pt x="13" y="9"/>
                    <a:pt x="13" y="10"/>
                  </a:cubicBezTo>
                  <a:cubicBezTo>
                    <a:pt x="13" y="12"/>
                    <a:pt x="12" y="13"/>
                    <a:pt x="11" y="12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7" name="Freeform 276">
              <a:extLst>
                <a:ext uri="{FF2B5EF4-FFF2-40B4-BE49-F238E27FC236}">
                  <a16:creationId xmlns:a16="http://schemas.microsoft.com/office/drawing/2014/main" xmlns="" id="{4DA26044-C1B6-4855-AAEE-A25E4E5C5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35049" y="10929885"/>
              <a:ext cx="15875" cy="46038"/>
            </a:xfrm>
            <a:custGeom>
              <a:avLst/>
              <a:gdLst>
                <a:gd name="T0" fmla="*/ 3 w 6"/>
                <a:gd name="T1" fmla="*/ 16 h 17"/>
                <a:gd name="T2" fmla="*/ 0 w 6"/>
                <a:gd name="T3" fmla="*/ 11 h 17"/>
                <a:gd name="T4" fmla="*/ 0 w 6"/>
                <a:gd name="T5" fmla="*/ 3 h 17"/>
                <a:gd name="T6" fmla="*/ 3 w 6"/>
                <a:gd name="T7" fmla="*/ 1 h 17"/>
                <a:gd name="T8" fmla="*/ 6 w 6"/>
                <a:gd name="T9" fmla="*/ 6 h 17"/>
                <a:gd name="T10" fmla="*/ 6 w 6"/>
                <a:gd name="T11" fmla="*/ 15 h 17"/>
                <a:gd name="T12" fmla="*/ 3 w 6"/>
                <a:gd name="T1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7">
                  <a:moveTo>
                    <a:pt x="3" y="16"/>
                  </a:moveTo>
                  <a:cubicBezTo>
                    <a:pt x="1" y="15"/>
                    <a:pt x="0" y="13"/>
                    <a:pt x="0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1"/>
                  </a:cubicBezTo>
                  <a:cubicBezTo>
                    <a:pt x="4" y="2"/>
                    <a:pt x="6" y="4"/>
                    <a:pt x="6" y="6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4" y="17"/>
                    <a:pt x="3" y="16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8" name="Freeform 277">
              <a:extLst>
                <a:ext uri="{FF2B5EF4-FFF2-40B4-BE49-F238E27FC236}">
                  <a16:creationId xmlns:a16="http://schemas.microsoft.com/office/drawing/2014/main" xmlns="" id="{4C84ADAC-53FB-48A8-8F32-508CBD68D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90649" y="11520435"/>
              <a:ext cx="47625" cy="41275"/>
            </a:xfrm>
            <a:custGeom>
              <a:avLst/>
              <a:gdLst>
                <a:gd name="T0" fmla="*/ 14 w 17"/>
                <a:gd name="T1" fmla="*/ 14 h 15"/>
                <a:gd name="T2" fmla="*/ 3 w 17"/>
                <a:gd name="T3" fmla="*/ 8 h 15"/>
                <a:gd name="T4" fmla="*/ 0 w 17"/>
                <a:gd name="T5" fmla="*/ 3 h 15"/>
                <a:gd name="T6" fmla="*/ 3 w 17"/>
                <a:gd name="T7" fmla="*/ 1 h 15"/>
                <a:gd name="T8" fmla="*/ 14 w 17"/>
                <a:gd name="T9" fmla="*/ 8 h 15"/>
                <a:gd name="T10" fmla="*/ 17 w 17"/>
                <a:gd name="T11" fmla="*/ 12 h 15"/>
                <a:gd name="T12" fmla="*/ 14 w 17"/>
                <a:gd name="T1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5">
                  <a:moveTo>
                    <a:pt x="14" y="14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8"/>
                    <a:pt x="17" y="11"/>
                    <a:pt x="17" y="12"/>
                  </a:cubicBezTo>
                  <a:cubicBezTo>
                    <a:pt x="17" y="14"/>
                    <a:pt x="16" y="15"/>
                    <a:pt x="14" y="14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9" name="Freeform 278">
              <a:extLst>
                <a:ext uri="{FF2B5EF4-FFF2-40B4-BE49-F238E27FC236}">
                  <a16:creationId xmlns:a16="http://schemas.microsoft.com/office/drawing/2014/main" xmlns="" id="{FFB86CEE-E610-450E-ACB8-95C7B65E1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8112" y="11512498"/>
              <a:ext cx="15875" cy="57150"/>
            </a:xfrm>
            <a:custGeom>
              <a:avLst/>
              <a:gdLst>
                <a:gd name="T0" fmla="*/ 3 w 6"/>
                <a:gd name="T1" fmla="*/ 20 h 21"/>
                <a:gd name="T2" fmla="*/ 0 w 6"/>
                <a:gd name="T3" fmla="*/ 15 h 21"/>
                <a:gd name="T4" fmla="*/ 0 w 6"/>
                <a:gd name="T5" fmla="*/ 3 h 21"/>
                <a:gd name="T6" fmla="*/ 3 w 6"/>
                <a:gd name="T7" fmla="*/ 1 h 21"/>
                <a:gd name="T8" fmla="*/ 6 w 6"/>
                <a:gd name="T9" fmla="*/ 6 h 21"/>
                <a:gd name="T10" fmla="*/ 6 w 6"/>
                <a:gd name="T11" fmla="*/ 19 h 21"/>
                <a:gd name="T12" fmla="*/ 3 w 6"/>
                <a:gd name="T13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1">
                  <a:moveTo>
                    <a:pt x="3" y="20"/>
                  </a:moveTo>
                  <a:cubicBezTo>
                    <a:pt x="1" y="19"/>
                    <a:pt x="0" y="17"/>
                    <a:pt x="0" y="1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1"/>
                  </a:cubicBezTo>
                  <a:cubicBezTo>
                    <a:pt x="4" y="2"/>
                    <a:pt x="6" y="4"/>
                    <a:pt x="6" y="6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20"/>
                    <a:pt x="4" y="21"/>
                    <a:pt x="3" y="20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299" name="Group 298">
            <a:extLst>
              <a:ext uri="{FF2B5EF4-FFF2-40B4-BE49-F238E27FC236}">
                <a16:creationId xmlns:a16="http://schemas.microsoft.com/office/drawing/2014/main" xmlns="" id="{640A0CCD-538B-4956-A64B-58B2FC1E3376}"/>
              </a:ext>
            </a:extLst>
          </p:cNvPr>
          <p:cNvGrpSpPr/>
          <p:nvPr/>
        </p:nvGrpSpPr>
        <p:grpSpPr>
          <a:xfrm>
            <a:off x="19879534" y="9205547"/>
            <a:ext cx="473076" cy="665163"/>
            <a:chOff x="21708499" y="9493198"/>
            <a:chExt cx="473076" cy="665163"/>
          </a:xfrm>
        </p:grpSpPr>
        <p:sp>
          <p:nvSpPr>
            <p:cNvPr id="80" name="Freeform 279">
              <a:extLst>
                <a:ext uri="{FF2B5EF4-FFF2-40B4-BE49-F238E27FC236}">
                  <a16:creationId xmlns:a16="http://schemas.microsoft.com/office/drawing/2014/main" xmlns="" id="{B88862D7-95BC-4525-986D-F310C3C51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86287" y="9493198"/>
              <a:ext cx="395288" cy="649288"/>
            </a:xfrm>
            <a:custGeom>
              <a:avLst/>
              <a:gdLst>
                <a:gd name="T0" fmla="*/ 115 w 143"/>
                <a:gd name="T1" fmla="*/ 226 h 235"/>
                <a:gd name="T2" fmla="*/ 28 w 143"/>
                <a:gd name="T3" fmla="*/ 175 h 235"/>
                <a:gd name="T4" fmla="*/ 0 w 143"/>
                <a:gd name="T5" fmla="*/ 122 h 235"/>
                <a:gd name="T6" fmla="*/ 0 w 143"/>
                <a:gd name="T7" fmla="*/ 30 h 235"/>
                <a:gd name="T8" fmla="*/ 28 w 143"/>
                <a:gd name="T9" fmla="*/ 9 h 235"/>
                <a:gd name="T10" fmla="*/ 115 w 143"/>
                <a:gd name="T11" fmla="*/ 60 h 235"/>
                <a:gd name="T12" fmla="*/ 143 w 143"/>
                <a:gd name="T13" fmla="*/ 113 h 235"/>
                <a:gd name="T14" fmla="*/ 143 w 143"/>
                <a:gd name="T15" fmla="*/ 205 h 235"/>
                <a:gd name="T16" fmla="*/ 115 w 143"/>
                <a:gd name="T17" fmla="*/ 22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235">
                  <a:moveTo>
                    <a:pt x="115" y="226"/>
                  </a:moveTo>
                  <a:cubicBezTo>
                    <a:pt x="28" y="175"/>
                    <a:pt x="28" y="175"/>
                    <a:pt x="28" y="175"/>
                  </a:cubicBezTo>
                  <a:cubicBezTo>
                    <a:pt x="12" y="166"/>
                    <a:pt x="0" y="143"/>
                    <a:pt x="0" y="12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0"/>
                    <a:pt x="12" y="0"/>
                    <a:pt x="28" y="9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31" y="69"/>
                    <a:pt x="143" y="93"/>
                    <a:pt x="143" y="113"/>
                  </a:cubicBezTo>
                  <a:cubicBezTo>
                    <a:pt x="143" y="205"/>
                    <a:pt x="143" y="205"/>
                    <a:pt x="143" y="205"/>
                  </a:cubicBezTo>
                  <a:cubicBezTo>
                    <a:pt x="143" y="226"/>
                    <a:pt x="131" y="235"/>
                    <a:pt x="115" y="226"/>
                  </a:cubicBezTo>
                  <a:close/>
                </a:path>
              </a:pathLst>
            </a:custGeom>
            <a:solidFill>
              <a:srgbClr val="DB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1" name="Freeform 280">
              <a:extLst>
                <a:ext uri="{FF2B5EF4-FFF2-40B4-BE49-F238E27FC236}">
                  <a16:creationId xmlns:a16="http://schemas.microsoft.com/office/drawing/2014/main" xmlns="" id="{A4DC6F01-1454-4369-B54C-752498C6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08499" y="9509073"/>
              <a:ext cx="398463" cy="649288"/>
            </a:xfrm>
            <a:custGeom>
              <a:avLst/>
              <a:gdLst>
                <a:gd name="T0" fmla="*/ 116 w 144"/>
                <a:gd name="T1" fmla="*/ 226 h 235"/>
                <a:gd name="T2" fmla="*/ 28 w 144"/>
                <a:gd name="T3" fmla="*/ 175 h 235"/>
                <a:gd name="T4" fmla="*/ 0 w 144"/>
                <a:gd name="T5" fmla="*/ 122 h 235"/>
                <a:gd name="T6" fmla="*/ 0 w 144"/>
                <a:gd name="T7" fmla="*/ 30 h 235"/>
                <a:gd name="T8" fmla="*/ 28 w 144"/>
                <a:gd name="T9" fmla="*/ 9 h 235"/>
                <a:gd name="T10" fmla="*/ 116 w 144"/>
                <a:gd name="T11" fmla="*/ 60 h 235"/>
                <a:gd name="T12" fmla="*/ 144 w 144"/>
                <a:gd name="T13" fmla="*/ 113 h 235"/>
                <a:gd name="T14" fmla="*/ 144 w 144"/>
                <a:gd name="T15" fmla="*/ 205 h 235"/>
                <a:gd name="T16" fmla="*/ 116 w 144"/>
                <a:gd name="T17" fmla="*/ 22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235">
                  <a:moveTo>
                    <a:pt x="116" y="226"/>
                  </a:moveTo>
                  <a:cubicBezTo>
                    <a:pt x="28" y="175"/>
                    <a:pt x="28" y="175"/>
                    <a:pt x="28" y="175"/>
                  </a:cubicBezTo>
                  <a:cubicBezTo>
                    <a:pt x="12" y="166"/>
                    <a:pt x="0" y="142"/>
                    <a:pt x="0" y="12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0"/>
                    <a:pt x="12" y="0"/>
                    <a:pt x="28" y="9"/>
                  </a:cubicBezTo>
                  <a:cubicBezTo>
                    <a:pt x="116" y="60"/>
                    <a:pt x="116" y="60"/>
                    <a:pt x="116" y="60"/>
                  </a:cubicBezTo>
                  <a:cubicBezTo>
                    <a:pt x="131" y="69"/>
                    <a:pt x="144" y="93"/>
                    <a:pt x="144" y="113"/>
                  </a:cubicBezTo>
                  <a:cubicBezTo>
                    <a:pt x="144" y="205"/>
                    <a:pt x="144" y="205"/>
                    <a:pt x="144" y="205"/>
                  </a:cubicBezTo>
                  <a:cubicBezTo>
                    <a:pt x="144" y="225"/>
                    <a:pt x="131" y="235"/>
                    <a:pt x="116" y="226"/>
                  </a:cubicBezTo>
                  <a:close/>
                </a:path>
              </a:pathLst>
            </a:custGeom>
            <a:solidFill>
              <a:srgbClr val="B0C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2" name="Freeform 281">
              <a:extLst>
                <a:ext uri="{FF2B5EF4-FFF2-40B4-BE49-F238E27FC236}">
                  <a16:creationId xmlns:a16="http://schemas.microsoft.com/office/drawing/2014/main" xmlns="" id="{B8A7479C-CB90-4FEB-8E71-2385468E88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764062" y="9653535"/>
              <a:ext cx="268288" cy="265113"/>
            </a:xfrm>
            <a:custGeom>
              <a:avLst/>
              <a:gdLst>
                <a:gd name="T0" fmla="*/ 4 w 97"/>
                <a:gd name="T1" fmla="*/ 96 h 96"/>
                <a:gd name="T2" fmla="*/ 2 w 97"/>
                <a:gd name="T3" fmla="*/ 94 h 96"/>
                <a:gd name="T4" fmla="*/ 0 w 97"/>
                <a:gd name="T5" fmla="*/ 88 h 96"/>
                <a:gd name="T6" fmla="*/ 0 w 97"/>
                <a:gd name="T7" fmla="*/ 50 h 96"/>
                <a:gd name="T8" fmla="*/ 1 w 97"/>
                <a:gd name="T9" fmla="*/ 49 h 96"/>
                <a:gd name="T10" fmla="*/ 2 w 97"/>
                <a:gd name="T11" fmla="*/ 51 h 96"/>
                <a:gd name="T12" fmla="*/ 2 w 97"/>
                <a:gd name="T13" fmla="*/ 89 h 96"/>
                <a:gd name="T14" fmla="*/ 3 w 97"/>
                <a:gd name="T15" fmla="*/ 92 h 96"/>
                <a:gd name="T16" fmla="*/ 5 w 97"/>
                <a:gd name="T17" fmla="*/ 93 h 96"/>
                <a:gd name="T18" fmla="*/ 7 w 97"/>
                <a:gd name="T19" fmla="*/ 94 h 96"/>
                <a:gd name="T20" fmla="*/ 7 w 97"/>
                <a:gd name="T21" fmla="*/ 96 h 96"/>
                <a:gd name="T22" fmla="*/ 4 w 97"/>
                <a:gd name="T23" fmla="*/ 96 h 96"/>
                <a:gd name="T24" fmla="*/ 1 w 97"/>
                <a:gd name="T25" fmla="*/ 47 h 96"/>
                <a:gd name="T26" fmla="*/ 0 w 97"/>
                <a:gd name="T27" fmla="*/ 45 h 96"/>
                <a:gd name="T28" fmla="*/ 1 w 97"/>
                <a:gd name="T29" fmla="*/ 44 h 96"/>
                <a:gd name="T30" fmla="*/ 2 w 97"/>
                <a:gd name="T31" fmla="*/ 46 h 96"/>
                <a:gd name="T32" fmla="*/ 1 w 97"/>
                <a:gd name="T33" fmla="*/ 47 h 96"/>
                <a:gd name="T34" fmla="*/ 1 w 97"/>
                <a:gd name="T35" fmla="*/ 43 h 96"/>
                <a:gd name="T36" fmla="*/ 0 w 97"/>
                <a:gd name="T37" fmla="*/ 40 h 96"/>
                <a:gd name="T38" fmla="*/ 0 w 97"/>
                <a:gd name="T39" fmla="*/ 12 h 96"/>
                <a:gd name="T40" fmla="*/ 13 w 97"/>
                <a:gd name="T41" fmla="*/ 4 h 96"/>
                <a:gd name="T42" fmla="*/ 19 w 97"/>
                <a:gd name="T43" fmla="*/ 8 h 96"/>
                <a:gd name="T44" fmla="*/ 30 w 97"/>
                <a:gd name="T45" fmla="*/ 20 h 96"/>
                <a:gd name="T46" fmla="*/ 35 w 97"/>
                <a:gd name="T47" fmla="*/ 33 h 96"/>
                <a:gd name="T48" fmla="*/ 57 w 97"/>
                <a:gd name="T49" fmla="*/ 46 h 96"/>
                <a:gd name="T50" fmla="*/ 58 w 97"/>
                <a:gd name="T51" fmla="*/ 48 h 96"/>
                <a:gd name="T52" fmla="*/ 57 w 97"/>
                <a:gd name="T53" fmla="*/ 49 h 96"/>
                <a:gd name="T54" fmla="*/ 35 w 97"/>
                <a:gd name="T55" fmla="*/ 36 h 96"/>
                <a:gd name="T56" fmla="*/ 34 w 97"/>
                <a:gd name="T57" fmla="*/ 35 h 96"/>
                <a:gd name="T58" fmla="*/ 27 w 97"/>
                <a:gd name="T59" fmla="*/ 21 h 96"/>
                <a:gd name="T60" fmla="*/ 19 w 97"/>
                <a:gd name="T61" fmla="*/ 11 h 96"/>
                <a:gd name="T62" fmla="*/ 13 w 97"/>
                <a:gd name="T63" fmla="*/ 7 h 96"/>
                <a:gd name="T64" fmla="*/ 2 w 97"/>
                <a:gd name="T65" fmla="*/ 13 h 96"/>
                <a:gd name="T66" fmla="*/ 2 w 97"/>
                <a:gd name="T67" fmla="*/ 42 h 96"/>
                <a:gd name="T68" fmla="*/ 1 w 97"/>
                <a:gd name="T69" fmla="*/ 43 h 96"/>
                <a:gd name="T70" fmla="*/ 96 w 97"/>
                <a:gd name="T71" fmla="*/ 82 h 96"/>
                <a:gd name="T72" fmla="*/ 94 w 97"/>
                <a:gd name="T73" fmla="*/ 80 h 96"/>
                <a:gd name="T74" fmla="*/ 94 w 97"/>
                <a:gd name="T75" fmla="*/ 80 h 96"/>
                <a:gd name="T76" fmla="*/ 86 w 97"/>
                <a:gd name="T77" fmla="*/ 66 h 96"/>
                <a:gd name="T78" fmla="*/ 61 w 97"/>
                <a:gd name="T79" fmla="*/ 51 h 96"/>
                <a:gd name="T80" fmla="*/ 60 w 97"/>
                <a:gd name="T81" fmla="*/ 49 h 96"/>
                <a:gd name="T82" fmla="*/ 61 w 97"/>
                <a:gd name="T83" fmla="*/ 48 h 96"/>
                <a:gd name="T84" fmla="*/ 86 w 97"/>
                <a:gd name="T85" fmla="*/ 62 h 96"/>
                <a:gd name="T86" fmla="*/ 97 w 97"/>
                <a:gd name="T87" fmla="*/ 81 h 96"/>
                <a:gd name="T88" fmla="*/ 97 w 97"/>
                <a:gd name="T89" fmla="*/ 82 h 96"/>
                <a:gd name="T90" fmla="*/ 97 w 97"/>
                <a:gd name="T91" fmla="*/ 82 h 96"/>
                <a:gd name="T92" fmla="*/ 96 w 97"/>
                <a:gd name="T93" fmla="*/ 8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7" h="96">
                  <a:moveTo>
                    <a:pt x="4" y="96"/>
                  </a:moveTo>
                  <a:cubicBezTo>
                    <a:pt x="4" y="95"/>
                    <a:pt x="3" y="95"/>
                    <a:pt x="2" y="94"/>
                  </a:cubicBezTo>
                  <a:cubicBezTo>
                    <a:pt x="1" y="92"/>
                    <a:pt x="0" y="90"/>
                    <a:pt x="0" y="8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49"/>
                    <a:pt x="0" y="48"/>
                    <a:pt x="1" y="49"/>
                  </a:cubicBezTo>
                  <a:cubicBezTo>
                    <a:pt x="2" y="49"/>
                    <a:pt x="2" y="50"/>
                    <a:pt x="2" y="51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2" y="90"/>
                    <a:pt x="3" y="91"/>
                    <a:pt x="3" y="92"/>
                  </a:cubicBezTo>
                  <a:cubicBezTo>
                    <a:pt x="4" y="93"/>
                    <a:pt x="5" y="93"/>
                    <a:pt x="5" y="93"/>
                  </a:cubicBezTo>
                  <a:cubicBezTo>
                    <a:pt x="6" y="93"/>
                    <a:pt x="7" y="93"/>
                    <a:pt x="7" y="94"/>
                  </a:cubicBezTo>
                  <a:cubicBezTo>
                    <a:pt x="8" y="95"/>
                    <a:pt x="7" y="96"/>
                    <a:pt x="7" y="96"/>
                  </a:cubicBezTo>
                  <a:cubicBezTo>
                    <a:pt x="6" y="96"/>
                    <a:pt x="5" y="96"/>
                    <a:pt x="4" y="96"/>
                  </a:cubicBezTo>
                  <a:close/>
                  <a:moveTo>
                    <a:pt x="1" y="47"/>
                  </a:moveTo>
                  <a:cubicBezTo>
                    <a:pt x="0" y="47"/>
                    <a:pt x="0" y="46"/>
                    <a:pt x="0" y="45"/>
                  </a:cubicBezTo>
                  <a:cubicBezTo>
                    <a:pt x="0" y="44"/>
                    <a:pt x="0" y="44"/>
                    <a:pt x="1" y="44"/>
                  </a:cubicBezTo>
                  <a:cubicBezTo>
                    <a:pt x="2" y="45"/>
                    <a:pt x="2" y="46"/>
                    <a:pt x="2" y="46"/>
                  </a:cubicBezTo>
                  <a:cubicBezTo>
                    <a:pt x="2" y="47"/>
                    <a:pt x="2" y="48"/>
                    <a:pt x="1" y="47"/>
                  </a:cubicBezTo>
                  <a:close/>
                  <a:moveTo>
                    <a:pt x="1" y="43"/>
                  </a:moveTo>
                  <a:cubicBezTo>
                    <a:pt x="0" y="42"/>
                    <a:pt x="0" y="41"/>
                    <a:pt x="0" y="4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4"/>
                    <a:pt x="6" y="0"/>
                    <a:pt x="13" y="4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23" y="10"/>
                    <a:pt x="27" y="15"/>
                    <a:pt x="30" y="20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8" y="46"/>
                    <a:pt x="58" y="47"/>
                    <a:pt x="58" y="48"/>
                  </a:cubicBezTo>
                  <a:cubicBezTo>
                    <a:pt x="58" y="49"/>
                    <a:pt x="58" y="49"/>
                    <a:pt x="57" y="49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4" y="36"/>
                    <a:pt x="34" y="35"/>
                    <a:pt x="34" y="35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5" y="17"/>
                    <a:pt x="22" y="13"/>
                    <a:pt x="19" y="11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7" y="4"/>
                    <a:pt x="2" y="7"/>
                    <a:pt x="2" y="13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2" y="43"/>
                    <a:pt x="2" y="43"/>
                    <a:pt x="1" y="43"/>
                  </a:cubicBezTo>
                  <a:close/>
                  <a:moveTo>
                    <a:pt x="96" y="82"/>
                  </a:moveTo>
                  <a:cubicBezTo>
                    <a:pt x="95" y="82"/>
                    <a:pt x="94" y="81"/>
                    <a:pt x="94" y="80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4" y="75"/>
                    <a:pt x="90" y="68"/>
                    <a:pt x="86" y="66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0" y="51"/>
                    <a:pt x="60" y="50"/>
                    <a:pt x="60" y="49"/>
                  </a:cubicBezTo>
                  <a:cubicBezTo>
                    <a:pt x="60" y="48"/>
                    <a:pt x="60" y="48"/>
                    <a:pt x="61" y="48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92" y="66"/>
                    <a:pt x="97" y="75"/>
                    <a:pt x="97" y="81"/>
                  </a:cubicBezTo>
                  <a:cubicBezTo>
                    <a:pt x="97" y="82"/>
                    <a:pt x="97" y="82"/>
                    <a:pt x="97" y="82"/>
                  </a:cubicBezTo>
                  <a:cubicBezTo>
                    <a:pt x="97" y="82"/>
                    <a:pt x="97" y="82"/>
                    <a:pt x="97" y="82"/>
                  </a:cubicBezTo>
                  <a:cubicBezTo>
                    <a:pt x="97" y="83"/>
                    <a:pt x="96" y="83"/>
                    <a:pt x="96" y="82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3" name="Freeform 282">
              <a:extLst>
                <a:ext uri="{FF2B5EF4-FFF2-40B4-BE49-F238E27FC236}">
                  <a16:creationId xmlns:a16="http://schemas.microsoft.com/office/drawing/2014/main" xmlns="" id="{933663F9-386D-4776-82F8-0BE5ED7C14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781524" y="9769423"/>
              <a:ext cx="285750" cy="292100"/>
            </a:xfrm>
            <a:custGeom>
              <a:avLst/>
              <a:gdLst>
                <a:gd name="T0" fmla="*/ 84 w 104"/>
                <a:gd name="T1" fmla="*/ 103 h 106"/>
                <a:gd name="T2" fmla="*/ 84 w 104"/>
                <a:gd name="T3" fmla="*/ 100 h 106"/>
                <a:gd name="T4" fmla="*/ 89 w 104"/>
                <a:gd name="T5" fmla="*/ 101 h 106"/>
                <a:gd name="T6" fmla="*/ 98 w 104"/>
                <a:gd name="T7" fmla="*/ 78 h 106"/>
                <a:gd name="T8" fmla="*/ 99 w 104"/>
                <a:gd name="T9" fmla="*/ 81 h 106"/>
                <a:gd name="T10" fmla="*/ 87 w 104"/>
                <a:gd name="T11" fmla="*/ 105 h 106"/>
                <a:gd name="T12" fmla="*/ 1 w 104"/>
                <a:gd name="T13" fmla="*/ 53 h 106"/>
                <a:gd name="T14" fmla="*/ 0 w 104"/>
                <a:gd name="T15" fmla="*/ 51 h 106"/>
                <a:gd name="T16" fmla="*/ 0 w 104"/>
                <a:gd name="T17" fmla="*/ 50 h 106"/>
                <a:gd name="T18" fmla="*/ 0 w 104"/>
                <a:gd name="T19" fmla="*/ 50 h 106"/>
                <a:gd name="T20" fmla="*/ 0 w 104"/>
                <a:gd name="T21" fmla="*/ 50 h 106"/>
                <a:gd name="T22" fmla="*/ 15 w 104"/>
                <a:gd name="T23" fmla="*/ 5 h 106"/>
                <a:gd name="T24" fmla="*/ 15 w 104"/>
                <a:gd name="T25" fmla="*/ 5 h 106"/>
                <a:gd name="T26" fmla="*/ 15 w 104"/>
                <a:gd name="T27" fmla="*/ 5 h 106"/>
                <a:gd name="T28" fmla="*/ 15 w 104"/>
                <a:gd name="T29" fmla="*/ 5 h 106"/>
                <a:gd name="T30" fmla="*/ 22 w 104"/>
                <a:gd name="T31" fmla="*/ 0 h 106"/>
                <a:gd name="T32" fmla="*/ 23 w 104"/>
                <a:gd name="T33" fmla="*/ 0 h 106"/>
                <a:gd name="T34" fmla="*/ 23 w 104"/>
                <a:gd name="T35" fmla="*/ 0 h 106"/>
                <a:gd name="T36" fmla="*/ 23 w 104"/>
                <a:gd name="T37" fmla="*/ 0 h 106"/>
                <a:gd name="T38" fmla="*/ 27 w 104"/>
                <a:gd name="T39" fmla="*/ 1 h 106"/>
                <a:gd name="T40" fmla="*/ 90 w 104"/>
                <a:gd name="T41" fmla="*/ 37 h 106"/>
                <a:gd name="T42" fmla="*/ 103 w 104"/>
                <a:gd name="T43" fmla="*/ 67 h 106"/>
                <a:gd name="T44" fmla="*/ 100 w 104"/>
                <a:gd name="T45" fmla="*/ 73 h 106"/>
                <a:gd name="T46" fmla="*/ 99 w 104"/>
                <a:gd name="T47" fmla="*/ 71 h 106"/>
                <a:gd name="T48" fmla="*/ 101 w 104"/>
                <a:gd name="T49" fmla="*/ 61 h 106"/>
                <a:gd name="T50" fmla="*/ 28 w 104"/>
                <a:gd name="T51" fmla="*/ 5 h 106"/>
                <a:gd name="T52" fmla="*/ 27 w 104"/>
                <a:gd name="T53" fmla="*/ 5 h 106"/>
                <a:gd name="T54" fmla="*/ 17 w 104"/>
                <a:gd name="T55" fmla="*/ 8 h 106"/>
                <a:gd name="T56" fmla="*/ 17 w 104"/>
                <a:gd name="T57" fmla="*/ 8 h 106"/>
                <a:gd name="T58" fmla="*/ 17 w 104"/>
                <a:gd name="T59" fmla="*/ 8 h 106"/>
                <a:gd name="T60" fmla="*/ 8 w 104"/>
                <a:gd name="T61" fmla="*/ 34 h 106"/>
                <a:gd name="T62" fmla="*/ 2 w 104"/>
                <a:gd name="T63" fmla="*/ 53 h 106"/>
                <a:gd name="T64" fmla="*/ 2 w 104"/>
                <a:gd name="T65" fmla="*/ 53 h 106"/>
                <a:gd name="T66" fmla="*/ 1 w 104"/>
                <a:gd name="T67" fmla="*/ 53 h 106"/>
                <a:gd name="T68" fmla="*/ 99 w 104"/>
                <a:gd name="T69" fmla="*/ 77 h 106"/>
                <a:gd name="T70" fmla="*/ 98 w 104"/>
                <a:gd name="T71" fmla="*/ 75 h 106"/>
                <a:gd name="T72" fmla="*/ 100 w 104"/>
                <a:gd name="T73" fmla="*/ 76 h 106"/>
                <a:gd name="T74" fmla="*/ 99 w 104"/>
                <a:gd name="T75" fmla="*/ 7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4" h="106">
                  <a:moveTo>
                    <a:pt x="84" y="103"/>
                  </a:moveTo>
                  <a:cubicBezTo>
                    <a:pt x="84" y="103"/>
                    <a:pt x="84" y="103"/>
                    <a:pt x="84" y="103"/>
                  </a:cubicBezTo>
                  <a:cubicBezTo>
                    <a:pt x="83" y="103"/>
                    <a:pt x="82" y="101"/>
                    <a:pt x="82" y="101"/>
                  </a:cubicBezTo>
                  <a:cubicBezTo>
                    <a:pt x="82" y="100"/>
                    <a:pt x="83" y="99"/>
                    <a:pt x="84" y="100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8" y="102"/>
                    <a:pt x="89" y="102"/>
                    <a:pt x="89" y="101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7" y="78"/>
                    <a:pt x="97" y="78"/>
                    <a:pt x="98" y="78"/>
                  </a:cubicBezTo>
                  <a:cubicBezTo>
                    <a:pt x="99" y="79"/>
                    <a:pt x="99" y="79"/>
                    <a:pt x="99" y="79"/>
                  </a:cubicBezTo>
                  <a:cubicBezTo>
                    <a:pt x="99" y="80"/>
                    <a:pt x="99" y="80"/>
                    <a:pt x="99" y="81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1" y="106"/>
                    <a:pt x="89" y="106"/>
                    <a:pt x="87" y="105"/>
                  </a:cubicBezTo>
                  <a:lnTo>
                    <a:pt x="84" y="103"/>
                  </a:lnTo>
                  <a:close/>
                  <a:moveTo>
                    <a:pt x="1" y="53"/>
                  </a:moveTo>
                  <a:cubicBezTo>
                    <a:pt x="1" y="53"/>
                    <a:pt x="1" y="53"/>
                    <a:pt x="1" y="53"/>
                  </a:cubicBezTo>
                  <a:cubicBezTo>
                    <a:pt x="0" y="52"/>
                    <a:pt x="0" y="52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1"/>
                    <a:pt x="19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6" y="1"/>
                    <a:pt x="27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8" y="42"/>
                    <a:pt x="104" y="53"/>
                    <a:pt x="104" y="63"/>
                  </a:cubicBezTo>
                  <a:cubicBezTo>
                    <a:pt x="104" y="64"/>
                    <a:pt x="104" y="66"/>
                    <a:pt x="103" y="67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1" y="74"/>
                    <a:pt x="101" y="74"/>
                    <a:pt x="100" y="73"/>
                  </a:cubicBezTo>
                  <a:cubicBezTo>
                    <a:pt x="99" y="73"/>
                    <a:pt x="99" y="73"/>
                    <a:pt x="99" y="72"/>
                  </a:cubicBezTo>
                  <a:cubicBezTo>
                    <a:pt x="99" y="72"/>
                    <a:pt x="99" y="71"/>
                    <a:pt x="99" y="71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1" y="64"/>
                    <a:pt x="101" y="62"/>
                    <a:pt x="101" y="61"/>
                  </a:cubicBezTo>
                  <a:cubicBezTo>
                    <a:pt x="101" y="53"/>
                    <a:pt x="96" y="44"/>
                    <a:pt x="90" y="40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2"/>
                    <a:pt x="19" y="4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lnTo>
                    <a:pt x="1" y="53"/>
                  </a:lnTo>
                  <a:close/>
                  <a:moveTo>
                    <a:pt x="99" y="77"/>
                  </a:moveTo>
                  <a:cubicBezTo>
                    <a:pt x="99" y="77"/>
                    <a:pt x="99" y="77"/>
                    <a:pt x="99" y="77"/>
                  </a:cubicBezTo>
                  <a:cubicBezTo>
                    <a:pt x="98" y="77"/>
                    <a:pt x="98" y="76"/>
                    <a:pt x="98" y="76"/>
                  </a:cubicBezTo>
                  <a:cubicBezTo>
                    <a:pt x="98" y="75"/>
                    <a:pt x="98" y="75"/>
                    <a:pt x="98" y="75"/>
                  </a:cubicBezTo>
                  <a:cubicBezTo>
                    <a:pt x="98" y="74"/>
                    <a:pt x="99" y="74"/>
                    <a:pt x="99" y="75"/>
                  </a:cubicBezTo>
                  <a:cubicBezTo>
                    <a:pt x="100" y="75"/>
                    <a:pt x="100" y="75"/>
                    <a:pt x="100" y="76"/>
                  </a:cubicBezTo>
                  <a:cubicBezTo>
                    <a:pt x="100" y="76"/>
                    <a:pt x="100" y="77"/>
                    <a:pt x="100" y="77"/>
                  </a:cubicBezTo>
                  <a:cubicBezTo>
                    <a:pt x="100" y="78"/>
                    <a:pt x="100" y="78"/>
                    <a:pt x="99" y="77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4" name="Freeform 283">
              <a:extLst>
                <a:ext uri="{FF2B5EF4-FFF2-40B4-BE49-F238E27FC236}">
                  <a16:creationId xmlns:a16="http://schemas.microsoft.com/office/drawing/2014/main" xmlns="" id="{FEC846C8-FC2D-486B-872F-975902B6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71999" y="9907535"/>
              <a:ext cx="55563" cy="38100"/>
            </a:xfrm>
            <a:custGeom>
              <a:avLst/>
              <a:gdLst>
                <a:gd name="T0" fmla="*/ 19 w 20"/>
                <a:gd name="T1" fmla="*/ 14 h 14"/>
                <a:gd name="T2" fmla="*/ 1 w 20"/>
                <a:gd name="T3" fmla="*/ 4 h 14"/>
                <a:gd name="T4" fmla="*/ 0 w 20"/>
                <a:gd name="T5" fmla="*/ 1 h 14"/>
                <a:gd name="T6" fmla="*/ 1 w 20"/>
                <a:gd name="T7" fmla="*/ 1 h 14"/>
                <a:gd name="T8" fmla="*/ 19 w 20"/>
                <a:gd name="T9" fmla="*/ 11 h 14"/>
                <a:gd name="T10" fmla="*/ 19 w 20"/>
                <a:gd name="T11" fmla="*/ 11 h 14"/>
                <a:gd name="T12" fmla="*/ 20 w 20"/>
                <a:gd name="T13" fmla="*/ 13 h 14"/>
                <a:gd name="T14" fmla="*/ 19 w 20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4">
                  <a:moveTo>
                    <a:pt x="19" y="1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1"/>
                    <a:pt x="20" y="12"/>
                    <a:pt x="20" y="13"/>
                  </a:cubicBezTo>
                  <a:cubicBezTo>
                    <a:pt x="20" y="14"/>
                    <a:pt x="20" y="14"/>
                    <a:pt x="19" y="14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9" name="Freeform 288">
              <a:extLst>
                <a:ext uri="{FF2B5EF4-FFF2-40B4-BE49-F238E27FC236}">
                  <a16:creationId xmlns:a16="http://schemas.microsoft.com/office/drawing/2014/main" xmlns="" id="{5C8BEBBC-CF67-4578-A304-7A385BEF4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29162" y="9731323"/>
              <a:ext cx="20638" cy="26988"/>
            </a:xfrm>
            <a:custGeom>
              <a:avLst/>
              <a:gdLst>
                <a:gd name="T0" fmla="*/ 7 w 7"/>
                <a:gd name="T1" fmla="*/ 7 h 10"/>
                <a:gd name="T2" fmla="*/ 3 w 7"/>
                <a:gd name="T3" fmla="*/ 9 h 10"/>
                <a:gd name="T4" fmla="*/ 0 w 7"/>
                <a:gd name="T5" fmla="*/ 3 h 10"/>
                <a:gd name="T6" fmla="*/ 3 w 7"/>
                <a:gd name="T7" fmla="*/ 1 h 10"/>
                <a:gd name="T8" fmla="*/ 7 w 7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7" y="7"/>
                  </a:moveTo>
                  <a:cubicBezTo>
                    <a:pt x="7" y="9"/>
                    <a:pt x="5" y="10"/>
                    <a:pt x="3" y="9"/>
                  </a:cubicBezTo>
                  <a:cubicBezTo>
                    <a:pt x="2" y="8"/>
                    <a:pt x="0" y="5"/>
                    <a:pt x="0" y="3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5" y="2"/>
                    <a:pt x="7" y="5"/>
                    <a:pt x="7" y="7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0" name="Freeform 289">
              <a:extLst>
                <a:ext uri="{FF2B5EF4-FFF2-40B4-BE49-F238E27FC236}">
                  <a16:creationId xmlns:a16="http://schemas.microsoft.com/office/drawing/2014/main" xmlns="" id="{409AA0B0-A15D-426A-A314-A9F43AAFE3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81549" y="9728148"/>
              <a:ext cx="31750" cy="41275"/>
            </a:xfrm>
            <a:custGeom>
              <a:avLst/>
              <a:gdLst>
                <a:gd name="T0" fmla="*/ 10 w 11"/>
                <a:gd name="T1" fmla="*/ 10 h 15"/>
                <a:gd name="T2" fmla="*/ 6 w 11"/>
                <a:gd name="T3" fmla="*/ 14 h 15"/>
                <a:gd name="T4" fmla="*/ 0 w 11"/>
                <a:gd name="T5" fmla="*/ 6 h 15"/>
                <a:gd name="T6" fmla="*/ 4 w 11"/>
                <a:gd name="T7" fmla="*/ 1 h 15"/>
                <a:gd name="T8" fmla="*/ 10 w 11"/>
                <a:gd name="T9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5">
                  <a:moveTo>
                    <a:pt x="10" y="10"/>
                  </a:moveTo>
                  <a:cubicBezTo>
                    <a:pt x="11" y="13"/>
                    <a:pt x="9" y="15"/>
                    <a:pt x="6" y="14"/>
                  </a:cubicBezTo>
                  <a:cubicBezTo>
                    <a:pt x="3" y="13"/>
                    <a:pt x="1" y="9"/>
                    <a:pt x="0" y="6"/>
                  </a:cubicBezTo>
                  <a:cubicBezTo>
                    <a:pt x="0" y="2"/>
                    <a:pt x="1" y="0"/>
                    <a:pt x="4" y="1"/>
                  </a:cubicBezTo>
                  <a:cubicBezTo>
                    <a:pt x="7" y="2"/>
                    <a:pt x="10" y="6"/>
                    <a:pt x="10" y="10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1" name="Freeform 290">
              <a:extLst>
                <a:ext uri="{FF2B5EF4-FFF2-40B4-BE49-F238E27FC236}">
                  <a16:creationId xmlns:a16="http://schemas.microsoft.com/office/drawing/2014/main" xmlns="" id="{8548DEF5-AF28-440A-A3F7-64C83A9337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33912" y="9888485"/>
              <a:ext cx="165100" cy="182563"/>
            </a:xfrm>
            <a:custGeom>
              <a:avLst/>
              <a:gdLst>
                <a:gd name="T0" fmla="*/ 48 w 60"/>
                <a:gd name="T1" fmla="*/ 62 h 66"/>
                <a:gd name="T2" fmla="*/ 12 w 60"/>
                <a:gd name="T3" fmla="*/ 41 h 66"/>
                <a:gd name="T4" fmla="*/ 0 w 60"/>
                <a:gd name="T5" fmla="*/ 21 h 66"/>
                <a:gd name="T6" fmla="*/ 11 w 60"/>
                <a:gd name="T7" fmla="*/ 13 h 66"/>
                <a:gd name="T8" fmla="*/ 10 w 60"/>
                <a:gd name="T9" fmla="*/ 10 h 66"/>
                <a:gd name="T10" fmla="*/ 22 w 60"/>
                <a:gd name="T11" fmla="*/ 4 h 66"/>
                <a:gd name="T12" fmla="*/ 31 w 60"/>
                <a:gd name="T13" fmla="*/ 14 h 66"/>
                <a:gd name="T14" fmla="*/ 35 w 60"/>
                <a:gd name="T15" fmla="*/ 15 h 66"/>
                <a:gd name="T16" fmla="*/ 47 w 60"/>
                <a:gd name="T17" fmla="*/ 34 h 66"/>
                <a:gd name="T18" fmla="*/ 48 w 60"/>
                <a:gd name="T19" fmla="*/ 35 h 66"/>
                <a:gd name="T20" fmla="*/ 60 w 60"/>
                <a:gd name="T21" fmla="*/ 55 h 66"/>
                <a:gd name="T22" fmla="*/ 48 w 60"/>
                <a:gd name="T23" fmla="*/ 62 h 66"/>
                <a:gd name="T24" fmla="*/ 12 w 60"/>
                <a:gd name="T25" fmla="*/ 17 h 66"/>
                <a:gd name="T26" fmla="*/ 3 w 60"/>
                <a:gd name="T27" fmla="*/ 22 h 66"/>
                <a:gd name="T28" fmla="*/ 12 w 60"/>
                <a:gd name="T29" fmla="*/ 38 h 66"/>
                <a:gd name="T30" fmla="*/ 48 w 60"/>
                <a:gd name="T31" fmla="*/ 59 h 66"/>
                <a:gd name="T32" fmla="*/ 48 w 60"/>
                <a:gd name="T33" fmla="*/ 59 h 66"/>
                <a:gd name="T34" fmla="*/ 57 w 60"/>
                <a:gd name="T35" fmla="*/ 54 h 66"/>
                <a:gd name="T36" fmla="*/ 48 w 60"/>
                <a:gd name="T37" fmla="*/ 38 h 66"/>
                <a:gd name="T38" fmla="*/ 46 w 60"/>
                <a:gd name="T39" fmla="*/ 37 h 66"/>
                <a:gd name="T40" fmla="*/ 45 w 60"/>
                <a:gd name="T41" fmla="*/ 36 h 66"/>
                <a:gd name="T42" fmla="*/ 44 w 60"/>
                <a:gd name="T43" fmla="*/ 34 h 66"/>
                <a:gd name="T44" fmla="*/ 44 w 60"/>
                <a:gd name="T45" fmla="*/ 34 h 66"/>
                <a:gd name="T46" fmla="*/ 35 w 60"/>
                <a:gd name="T47" fmla="*/ 18 h 66"/>
                <a:gd name="T48" fmla="*/ 31 w 60"/>
                <a:gd name="T49" fmla="*/ 17 h 66"/>
                <a:gd name="T50" fmla="*/ 30 w 60"/>
                <a:gd name="T51" fmla="*/ 16 h 66"/>
                <a:gd name="T52" fmla="*/ 22 w 60"/>
                <a:gd name="T53" fmla="*/ 7 h 66"/>
                <a:gd name="T54" fmla="*/ 13 w 60"/>
                <a:gd name="T55" fmla="*/ 12 h 66"/>
                <a:gd name="T56" fmla="*/ 14 w 60"/>
                <a:gd name="T57" fmla="*/ 16 h 66"/>
                <a:gd name="T58" fmla="*/ 13 w 60"/>
                <a:gd name="T59" fmla="*/ 17 h 66"/>
                <a:gd name="T60" fmla="*/ 12 w 60"/>
                <a:gd name="T61" fmla="*/ 1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" h="66">
                  <a:moveTo>
                    <a:pt x="48" y="62"/>
                  </a:moveTo>
                  <a:cubicBezTo>
                    <a:pt x="12" y="41"/>
                    <a:pt x="12" y="41"/>
                    <a:pt x="12" y="41"/>
                  </a:cubicBezTo>
                  <a:cubicBezTo>
                    <a:pt x="6" y="37"/>
                    <a:pt x="0" y="28"/>
                    <a:pt x="0" y="21"/>
                  </a:cubicBezTo>
                  <a:cubicBezTo>
                    <a:pt x="0" y="14"/>
                    <a:pt x="5" y="11"/>
                    <a:pt x="11" y="13"/>
                  </a:cubicBezTo>
                  <a:cubicBezTo>
                    <a:pt x="11" y="12"/>
                    <a:pt x="10" y="11"/>
                    <a:pt x="10" y="10"/>
                  </a:cubicBezTo>
                  <a:cubicBezTo>
                    <a:pt x="10" y="3"/>
                    <a:pt x="16" y="0"/>
                    <a:pt x="22" y="4"/>
                  </a:cubicBezTo>
                  <a:cubicBezTo>
                    <a:pt x="26" y="6"/>
                    <a:pt x="29" y="9"/>
                    <a:pt x="31" y="14"/>
                  </a:cubicBezTo>
                  <a:cubicBezTo>
                    <a:pt x="32" y="14"/>
                    <a:pt x="34" y="14"/>
                    <a:pt x="35" y="15"/>
                  </a:cubicBezTo>
                  <a:cubicBezTo>
                    <a:pt x="41" y="19"/>
                    <a:pt x="46" y="27"/>
                    <a:pt x="47" y="34"/>
                  </a:cubicBezTo>
                  <a:cubicBezTo>
                    <a:pt x="47" y="34"/>
                    <a:pt x="48" y="34"/>
                    <a:pt x="48" y="35"/>
                  </a:cubicBezTo>
                  <a:cubicBezTo>
                    <a:pt x="55" y="38"/>
                    <a:pt x="60" y="48"/>
                    <a:pt x="60" y="55"/>
                  </a:cubicBezTo>
                  <a:cubicBezTo>
                    <a:pt x="60" y="63"/>
                    <a:pt x="55" y="66"/>
                    <a:pt x="48" y="62"/>
                  </a:cubicBezTo>
                  <a:close/>
                  <a:moveTo>
                    <a:pt x="12" y="17"/>
                  </a:moveTo>
                  <a:cubicBezTo>
                    <a:pt x="7" y="14"/>
                    <a:pt x="3" y="16"/>
                    <a:pt x="3" y="22"/>
                  </a:cubicBezTo>
                  <a:cubicBezTo>
                    <a:pt x="3" y="28"/>
                    <a:pt x="7" y="35"/>
                    <a:pt x="12" y="38"/>
                  </a:cubicBezTo>
                  <a:cubicBezTo>
                    <a:pt x="48" y="59"/>
                    <a:pt x="48" y="59"/>
                    <a:pt x="48" y="59"/>
                  </a:cubicBezTo>
                  <a:cubicBezTo>
                    <a:pt x="48" y="59"/>
                    <a:pt x="48" y="59"/>
                    <a:pt x="48" y="59"/>
                  </a:cubicBezTo>
                  <a:cubicBezTo>
                    <a:pt x="53" y="62"/>
                    <a:pt x="57" y="59"/>
                    <a:pt x="57" y="54"/>
                  </a:cubicBezTo>
                  <a:cubicBezTo>
                    <a:pt x="57" y="48"/>
                    <a:pt x="53" y="41"/>
                    <a:pt x="48" y="38"/>
                  </a:cubicBezTo>
                  <a:cubicBezTo>
                    <a:pt x="47" y="37"/>
                    <a:pt x="47" y="37"/>
                    <a:pt x="46" y="37"/>
                  </a:cubicBezTo>
                  <a:cubicBezTo>
                    <a:pt x="45" y="37"/>
                    <a:pt x="45" y="36"/>
                    <a:pt x="45" y="36"/>
                  </a:cubicBezTo>
                  <a:cubicBezTo>
                    <a:pt x="44" y="35"/>
                    <a:pt x="44" y="35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28"/>
                    <a:pt x="40" y="21"/>
                    <a:pt x="35" y="18"/>
                  </a:cubicBezTo>
                  <a:cubicBezTo>
                    <a:pt x="34" y="17"/>
                    <a:pt x="33" y="17"/>
                    <a:pt x="31" y="17"/>
                  </a:cubicBezTo>
                  <a:cubicBezTo>
                    <a:pt x="31" y="17"/>
                    <a:pt x="30" y="16"/>
                    <a:pt x="30" y="16"/>
                  </a:cubicBezTo>
                  <a:cubicBezTo>
                    <a:pt x="28" y="12"/>
                    <a:pt x="25" y="8"/>
                    <a:pt x="22" y="7"/>
                  </a:cubicBezTo>
                  <a:cubicBezTo>
                    <a:pt x="17" y="4"/>
                    <a:pt x="13" y="6"/>
                    <a:pt x="13" y="12"/>
                  </a:cubicBezTo>
                  <a:cubicBezTo>
                    <a:pt x="13" y="13"/>
                    <a:pt x="13" y="14"/>
                    <a:pt x="14" y="16"/>
                  </a:cubicBezTo>
                  <a:cubicBezTo>
                    <a:pt x="14" y="16"/>
                    <a:pt x="14" y="17"/>
                    <a:pt x="13" y="17"/>
                  </a:cubicBezTo>
                  <a:cubicBezTo>
                    <a:pt x="13" y="17"/>
                    <a:pt x="13" y="17"/>
                    <a:pt x="12" y="17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sp>
        <p:nvSpPr>
          <p:cNvPr id="305" name="TextBox 304">
            <a:extLst>
              <a:ext uri="{FF2B5EF4-FFF2-40B4-BE49-F238E27FC236}">
                <a16:creationId xmlns:a16="http://schemas.microsoft.com/office/drawing/2014/main" xmlns="" id="{9815EB52-3517-468D-9E41-98452787265A}"/>
              </a:ext>
            </a:extLst>
          </p:cNvPr>
          <p:cNvSpPr txBox="1"/>
          <p:nvPr/>
        </p:nvSpPr>
        <p:spPr>
          <a:xfrm>
            <a:off x="1950722" y="1974208"/>
            <a:ext cx="68167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Nossa</a:t>
            </a:r>
            <a:r>
              <a:rPr kumimoji="0" lang="en-US" sz="6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</a:t>
            </a:r>
            <a:r>
              <a:rPr kumimoji="0" lang="en-US" sz="66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Solução</a:t>
            </a:r>
            <a:endParaRPr kumimoji="0" lang="en-US" sz="66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xmlns="" id="{E0380460-42DD-4366-99B0-0422C36EE797}"/>
              </a:ext>
            </a:extLst>
          </p:cNvPr>
          <p:cNvSpPr txBox="1"/>
          <p:nvPr/>
        </p:nvSpPr>
        <p:spPr>
          <a:xfrm>
            <a:off x="1986857" y="3847285"/>
            <a:ext cx="367665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LGPD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Em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compliance com a LGPD,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os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dados </a:t>
            </a:r>
            <a:r>
              <a:rPr kumimoji="0" lang="en-US" sz="1800" b="0" i="0" u="none" strike="noStrike" kern="1200" cap="none" spc="0" normalizeH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estão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em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poder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do </a:t>
            </a:r>
            <a:r>
              <a:rPr kumimoji="0" lang="en-US" sz="1800" b="0" i="0" u="none" strike="noStrike" kern="1200" cap="none" spc="0" normalizeH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usuário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e </a:t>
            </a:r>
            <a:r>
              <a:rPr kumimoji="0" lang="en-US" sz="1800" b="0" i="0" u="none" strike="noStrike" kern="1200" cap="none" spc="0" normalizeH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não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das </a:t>
            </a:r>
            <a:r>
              <a:rPr kumimoji="0" lang="en-US" sz="1800" b="0" i="0" u="none" strike="noStrike" kern="1200" cap="none" spc="0" normalizeH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empresas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xmlns="" id="{3CDD6B85-EE71-47F8-A914-CE4B82A39751}"/>
              </a:ext>
            </a:extLst>
          </p:cNvPr>
          <p:cNvSpPr txBox="1"/>
          <p:nvPr/>
        </p:nvSpPr>
        <p:spPr>
          <a:xfrm>
            <a:off x="1950722" y="6152158"/>
            <a:ext cx="36766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Empoderamento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do </a:t>
            </a:r>
            <a:r>
              <a:rPr kumimoji="0" lang="en-US" sz="2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Usuário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O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usuário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entende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de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fato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que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os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dados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são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seus</a:t>
            </a:r>
            <a:r>
              <a:rPr lang="en-US" noProof="0" dirty="0" smtClean="0">
                <a:solidFill>
                  <a:srgbClr val="172144"/>
                </a:solidFill>
                <a:latin typeface="Open Sans Light"/>
              </a:rPr>
              <a:t> e </a:t>
            </a:r>
            <a:r>
              <a:rPr lang="en-US" noProof="0" dirty="0" err="1" smtClean="0">
                <a:solidFill>
                  <a:srgbClr val="172144"/>
                </a:solidFill>
                <a:latin typeface="Open Sans Light"/>
              </a:rPr>
              <a:t>ele</a:t>
            </a:r>
            <a:r>
              <a:rPr lang="en-US" noProof="0" dirty="0" smtClean="0">
                <a:solidFill>
                  <a:srgbClr val="172144"/>
                </a:solidFill>
                <a:latin typeface="Open Sans Light"/>
              </a:rPr>
              <a:t> decide o que </a:t>
            </a:r>
            <a:r>
              <a:rPr lang="en-US" noProof="0" dirty="0" err="1" smtClean="0">
                <a:solidFill>
                  <a:srgbClr val="172144"/>
                </a:solidFill>
                <a:latin typeface="Open Sans Light"/>
              </a:rPr>
              <a:t>fazer</a:t>
            </a:r>
            <a:r>
              <a:rPr lang="en-US" dirty="0">
                <a:solidFill>
                  <a:srgbClr val="172144"/>
                </a:solidFill>
                <a:latin typeface="Open Sans Light"/>
              </a:rPr>
              <a:t>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xmlns="" id="{92E09F2B-9A70-4E70-BA78-41B1F3824A48}"/>
              </a:ext>
            </a:extLst>
          </p:cNvPr>
          <p:cNvSpPr txBox="1"/>
          <p:nvPr/>
        </p:nvSpPr>
        <p:spPr>
          <a:xfrm>
            <a:off x="1950722" y="8692990"/>
            <a:ext cx="367665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Dados </a:t>
            </a:r>
            <a:r>
              <a:rPr lang="en-US" sz="2400" b="1" dirty="0" smtClean="0">
                <a:solidFill>
                  <a:srgbClr val="172144"/>
                </a:solidFill>
                <a:latin typeface="Open Sans Light"/>
              </a:rPr>
              <a:t>Dec</a:t>
            </a:r>
            <a:r>
              <a:rPr kumimoji="0" lang="en-US" sz="2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entralizados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Todos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os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dados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ficam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em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uma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única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ferramenta</a:t>
            </a:r>
            <a:r>
              <a:rPr lang="en-US" dirty="0" smtClean="0">
                <a:solidFill>
                  <a:srgbClr val="172144"/>
                </a:solidFill>
                <a:latin typeface="Open Sans Light"/>
              </a:rPr>
              <a:t>.com </a:t>
            </a:r>
            <a:r>
              <a:rPr lang="en-US" dirty="0" err="1" smtClean="0">
                <a:solidFill>
                  <a:srgbClr val="172144"/>
                </a:solidFill>
                <a:latin typeface="Open Sans Light"/>
              </a:rPr>
              <a:t>controle</a:t>
            </a:r>
            <a:r>
              <a:rPr lang="en-US" dirty="0" smtClean="0">
                <a:solidFill>
                  <a:srgbClr val="172144"/>
                </a:solidFill>
                <a:latin typeface="Open Sans Light"/>
              </a:rPr>
              <a:t> do </a:t>
            </a:r>
            <a:r>
              <a:rPr lang="en-US" dirty="0" err="1" smtClean="0">
                <a:solidFill>
                  <a:srgbClr val="172144"/>
                </a:solidFill>
                <a:latin typeface="Open Sans Light"/>
              </a:rPr>
              <a:t>usuário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xmlns="" id="{21C2DF12-D011-45C0-B21A-577AC61D073E}"/>
              </a:ext>
            </a:extLst>
          </p:cNvPr>
          <p:cNvSpPr txBox="1"/>
          <p:nvPr/>
        </p:nvSpPr>
        <p:spPr>
          <a:xfrm>
            <a:off x="1986857" y="10985360"/>
            <a:ext cx="367665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Data Monetization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As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empresas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que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consumirem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esses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dados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pagarão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um %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ao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usuário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detentor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da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informação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525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6" accel="14000" decel="8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6" accel="14000" decel="86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accel="14000" decel="86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6" accel="14000" decel="86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6" accel="14000" decel="86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6" accel="14000" decel="86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6" accel="14000" decel="86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6" accel="14000" decel="86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6" accel="14000" decel="86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6" accel="14000" decel="86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6" accel="14000" decel="86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6" accel="14000" decel="86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6" accel="14000" decel="86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" grpId="0" animBg="1"/>
      <p:bldP spid="319" grpId="0" animBg="1"/>
      <p:bldP spid="320" grpId="0" animBg="1"/>
      <p:bldP spid="310" grpId="0"/>
      <p:bldP spid="312" grpId="0"/>
      <p:bldP spid="314" grpId="0"/>
      <p:bldP spid="3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pp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76" t="4143" r="2686"/>
          <a:stretch/>
        </p:blipFill>
        <p:spPr>
          <a:xfrm>
            <a:off x="8315325" y="228600"/>
            <a:ext cx="7200901" cy="13017264"/>
          </a:xfrm>
          <a:prstGeom prst="rect">
            <a:avLst/>
          </a:prstGeom>
        </p:spPr>
      </p:pic>
      <p:pic>
        <p:nvPicPr>
          <p:cNvPr id="8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6738" y="-85725"/>
            <a:ext cx="7443788" cy="1383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30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inel Administrativo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576.9668" end="397.439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892"/>
            <a:ext cx="24387175" cy="1371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0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Marcelo Barbosa\Desktop\WhatsApp Image 2019-06-09 at 13.16.37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7175" cy="13717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370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4F34B5AB-2A32-49A7-BE0E-B1F5EDF33B84}"/>
              </a:ext>
            </a:extLst>
          </p:cNvPr>
          <p:cNvSpPr/>
          <p:nvPr/>
        </p:nvSpPr>
        <p:spPr>
          <a:xfrm>
            <a:off x="-1" y="0"/>
            <a:ext cx="24387176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5EB50AE8-B49C-4DB3-B4BC-4DBAE2C58A1A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4387176" cy="13716000"/>
          </a:xfrm>
          <a:custGeom>
            <a:avLst/>
            <a:gdLst>
              <a:gd name="connsiteX0" fmla="*/ 0 w 24387176"/>
              <a:gd name="connsiteY0" fmla="*/ 0 h 13716000"/>
              <a:gd name="connsiteX1" fmla="*/ 24387176 w 24387176"/>
              <a:gd name="connsiteY1" fmla="*/ 0 h 13716000"/>
              <a:gd name="connsiteX2" fmla="*/ 24387176 w 24387176"/>
              <a:gd name="connsiteY2" fmla="*/ 13716000 h 13716000"/>
              <a:gd name="connsiteX3" fmla="*/ 10799724 w 24387176"/>
              <a:gd name="connsiteY3" fmla="*/ 13716000 h 13716000"/>
              <a:gd name="connsiteX4" fmla="*/ 18629526 w 24387176"/>
              <a:gd name="connsiteY4" fmla="*/ 6903823 h 13716000"/>
              <a:gd name="connsiteX5" fmla="*/ 20455236 w 24387176"/>
              <a:gd name="connsiteY5" fmla="*/ 2773156 h 13716000"/>
              <a:gd name="connsiteX6" fmla="*/ 20847348 w 24387176"/>
              <a:gd name="connsiteY6" fmla="*/ 2773156 h 13716000"/>
              <a:gd name="connsiteX7" fmla="*/ 20438640 w 24387176"/>
              <a:gd name="connsiteY7" fmla="*/ 1807812 h 13716000"/>
              <a:gd name="connsiteX8" fmla="*/ 19183464 w 24387176"/>
              <a:gd name="connsiteY8" fmla="*/ 2809670 h 13716000"/>
              <a:gd name="connsiteX9" fmla="*/ 19583876 w 24387176"/>
              <a:gd name="connsiteY9" fmla="*/ 2809670 h 13716000"/>
              <a:gd name="connsiteX10" fmla="*/ 17032030 w 24387176"/>
              <a:gd name="connsiteY10" fmla="*/ 6903823 h 13716000"/>
              <a:gd name="connsiteX11" fmla="*/ 17032032 w 24387176"/>
              <a:gd name="connsiteY11" fmla="*/ 6903823 h 13716000"/>
              <a:gd name="connsiteX12" fmla="*/ 2113083 w 24387176"/>
              <a:gd name="connsiteY12" fmla="*/ 13716000 h 13716000"/>
              <a:gd name="connsiteX13" fmla="*/ 0 w 24387176"/>
              <a:gd name="connsiteY1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387176" h="13716000">
                <a:moveTo>
                  <a:pt x="0" y="0"/>
                </a:moveTo>
                <a:lnTo>
                  <a:pt x="24387176" y="0"/>
                </a:lnTo>
                <a:lnTo>
                  <a:pt x="24387176" y="13716000"/>
                </a:lnTo>
                <a:lnTo>
                  <a:pt x="10799724" y="13716000"/>
                </a:lnTo>
                <a:lnTo>
                  <a:pt x="18629526" y="6903823"/>
                </a:lnTo>
                <a:lnTo>
                  <a:pt x="20455236" y="2773156"/>
                </a:lnTo>
                <a:lnTo>
                  <a:pt x="20847348" y="2773156"/>
                </a:lnTo>
                <a:lnTo>
                  <a:pt x="20438640" y="1807812"/>
                </a:lnTo>
                <a:lnTo>
                  <a:pt x="19183464" y="2809670"/>
                </a:lnTo>
                <a:lnTo>
                  <a:pt x="19583876" y="2809670"/>
                </a:lnTo>
                <a:lnTo>
                  <a:pt x="17032030" y="6903823"/>
                </a:lnTo>
                <a:lnTo>
                  <a:pt x="17032032" y="6903823"/>
                </a:lnTo>
                <a:lnTo>
                  <a:pt x="2113083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5EA4A61D-909B-4150-999D-F03AA69CBE1C}"/>
              </a:ext>
            </a:extLst>
          </p:cNvPr>
          <p:cNvGrpSpPr/>
          <p:nvPr/>
        </p:nvGrpSpPr>
        <p:grpSpPr>
          <a:xfrm>
            <a:off x="8171646" y="10101969"/>
            <a:ext cx="3549602" cy="3047186"/>
            <a:chOff x="9262860" y="9697805"/>
            <a:chExt cx="2424425" cy="208126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937630ED-F70D-443A-A96D-4DD472078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C3A38D5E-BB32-4289-A449-FCE6D9BE12CB}"/>
                </a:ext>
              </a:extLst>
            </p:cNvPr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>
                  <a:solidFill>
                    <a:srgbClr val="FFFFFF"/>
                  </a:solidFill>
                  <a:latin typeface="dt-business-05" panose="02000509000000000000" pitchFamily="49" charset="0"/>
                </a:rPr>
                <a:t>#</a:t>
              </a:r>
              <a:endParaRPr lang="en-US" sz="7200">
                <a:solidFill>
                  <a:srgbClr val="FFFFFF"/>
                </a:solidFill>
                <a:latin typeface="dt-business-04" panose="02000509000000000000" pitchFamily="49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DB607338-FC6F-4744-AC9D-7AE0A517A26C}"/>
              </a:ext>
            </a:extLst>
          </p:cNvPr>
          <p:cNvGrpSpPr/>
          <p:nvPr/>
        </p:nvGrpSpPr>
        <p:grpSpPr>
          <a:xfrm>
            <a:off x="12025518" y="8524592"/>
            <a:ext cx="2666868" cy="2289395"/>
            <a:chOff x="9262860" y="9697805"/>
            <a:chExt cx="2424425" cy="208126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F6745749-1DCD-469D-9722-ABDCC1750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19" name="Oval 18">
              <a:extLst>
                <a:ext uri="{FF2B5EF4-FFF2-40B4-BE49-F238E27FC236}">
                  <a16:creationId xmlns:a16="http://schemas.microsoft.com/office/drawing/2014/main" xmlns="" id="{4064EEAE-4C63-402B-B6BB-CEEBCF1E2FE4}"/>
                </a:ext>
              </a:extLst>
            </p:cNvPr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>
                  <a:solidFill>
                    <a:srgbClr val="FFFFFF"/>
                  </a:solidFill>
                  <a:latin typeface="dt-business-05" panose="02000509000000000000" pitchFamily="49" charset="0"/>
                </a:rPr>
                <a:t>d</a:t>
              </a:r>
              <a:endParaRPr lang="en-US" sz="6000">
                <a:solidFill>
                  <a:srgbClr val="FFFFFF"/>
                </a:solidFill>
                <a:latin typeface="dt-business-04" panose="02000509000000000000" pitchFamily="49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11E31474-CF4F-4090-B5AA-74CD914D9CA4}"/>
              </a:ext>
            </a:extLst>
          </p:cNvPr>
          <p:cNvGrpSpPr/>
          <p:nvPr/>
        </p:nvGrpSpPr>
        <p:grpSpPr>
          <a:xfrm>
            <a:off x="14804979" y="7469395"/>
            <a:ext cx="1821506" cy="1563687"/>
            <a:chOff x="9262860" y="9697805"/>
            <a:chExt cx="2424425" cy="2081268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xmlns="" id="{8386D2AE-2F66-44BF-BE90-2427CBF52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AD2D3F5D-FE07-42A9-876D-6A5BF74AB941}"/>
                </a:ext>
              </a:extLst>
            </p:cNvPr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>
                  <a:solidFill>
                    <a:srgbClr val="FFFFFF"/>
                  </a:solidFill>
                  <a:latin typeface="dt-business-05" panose="02000509000000000000" pitchFamily="49" charset="0"/>
                </a:rPr>
                <a:t>8</a:t>
              </a:r>
              <a:endParaRPr lang="en-US" sz="4400">
                <a:solidFill>
                  <a:srgbClr val="FFFFFF"/>
                </a:solidFill>
                <a:latin typeface="dt-business-04" panose="02000509000000000000" pitchFamily="49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8CF32B7F-8B07-4D4F-BDA9-BE5CE6D735C2}"/>
              </a:ext>
            </a:extLst>
          </p:cNvPr>
          <p:cNvGrpSpPr/>
          <p:nvPr/>
        </p:nvGrpSpPr>
        <p:grpSpPr>
          <a:xfrm>
            <a:off x="16625320" y="6641477"/>
            <a:ext cx="1368525" cy="1174822"/>
            <a:chOff x="9262860" y="9697805"/>
            <a:chExt cx="2424425" cy="2081268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xmlns="" id="{10D6EB68-DC7F-40D9-933A-F60D77E27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62860" y="10431828"/>
              <a:ext cx="2424425" cy="1347245"/>
            </a:xfrm>
            <a:prstGeom prst="rect">
              <a:avLst/>
            </a:prstGeom>
          </p:spPr>
        </p:pic>
        <p:sp>
          <p:nvSpPr>
            <p:cNvPr id="25" name="Oval 24">
              <a:extLst>
                <a:ext uri="{FF2B5EF4-FFF2-40B4-BE49-F238E27FC236}">
                  <a16:creationId xmlns:a16="http://schemas.microsoft.com/office/drawing/2014/main" xmlns="" id="{92B356A3-EC48-4D9A-BC1F-43D5DF96D2C6}"/>
                </a:ext>
              </a:extLst>
            </p:cNvPr>
            <p:cNvSpPr/>
            <p:nvPr/>
          </p:nvSpPr>
          <p:spPr>
            <a:xfrm>
              <a:off x="9588663" y="9697805"/>
              <a:ext cx="1727100" cy="1727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dt-business-05" panose="02000509000000000000" pitchFamily="49" charset="0"/>
                </a:rPr>
                <a:t>W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00DABD26-3015-4DAF-AC49-2C53B3FE0DF5}"/>
              </a:ext>
            </a:extLst>
          </p:cNvPr>
          <p:cNvSpPr txBox="1"/>
          <p:nvPr/>
        </p:nvSpPr>
        <p:spPr>
          <a:xfrm>
            <a:off x="1800225" y="10424402"/>
            <a:ext cx="4886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 smtClean="0"/>
              <a:t>Aplicativo</a:t>
            </a:r>
            <a:r>
              <a:rPr lang="en-US" sz="3600" dirty="0" smtClean="0"/>
              <a:t> Hackathon</a:t>
            </a:r>
            <a:br>
              <a:rPr lang="en-US" sz="3600" dirty="0" smtClean="0"/>
            </a:br>
            <a:r>
              <a:rPr lang="en-US" sz="3600" dirty="0" smtClean="0"/>
              <a:t>CIAB FEBRABAN</a:t>
            </a:r>
            <a:endParaRPr lang="en-US" sz="3600" dirty="0" smtClean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02595D51-DAAD-4084-9C34-FB8F553E8E8F}"/>
              </a:ext>
            </a:extLst>
          </p:cNvPr>
          <p:cNvSpPr txBox="1"/>
          <p:nvPr/>
        </p:nvSpPr>
        <p:spPr>
          <a:xfrm>
            <a:off x="5803408" y="8799024"/>
            <a:ext cx="5917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Análise</a:t>
            </a:r>
            <a:r>
              <a:rPr lang="en-US" sz="3600" dirty="0"/>
              <a:t> </a:t>
            </a:r>
            <a:r>
              <a:rPr lang="en-US" sz="3600" dirty="0" err="1"/>
              <a:t>Comportamental</a:t>
            </a:r>
            <a:endParaRPr lang="en-US" sz="3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FE70616B-235E-4884-BFDA-6A4C2BDF0E73}"/>
              </a:ext>
            </a:extLst>
          </p:cNvPr>
          <p:cNvSpPr txBox="1"/>
          <p:nvPr/>
        </p:nvSpPr>
        <p:spPr>
          <a:xfrm>
            <a:off x="14074665" y="6409483"/>
            <a:ext cx="2414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 err="1"/>
              <a:t>Educação</a:t>
            </a:r>
            <a:endParaRPr lang="en-US" sz="3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92199ADF-BFF8-4D63-A260-FA878198D949}"/>
              </a:ext>
            </a:extLst>
          </p:cNvPr>
          <p:cNvSpPr txBox="1"/>
          <p:nvPr/>
        </p:nvSpPr>
        <p:spPr>
          <a:xfrm>
            <a:off x="11659669" y="7192008"/>
            <a:ext cx="2948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Gamificação</a:t>
            </a:r>
            <a:endParaRPr lang="en-US" sz="3600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xmlns="" id="{58DE7D68-C335-4805-BAD7-DF41B4B4D948}"/>
              </a:ext>
            </a:extLst>
          </p:cNvPr>
          <p:cNvSpPr txBox="1">
            <a:spLocks/>
          </p:cNvSpPr>
          <p:nvPr/>
        </p:nvSpPr>
        <p:spPr>
          <a:xfrm>
            <a:off x="2216838" y="2631864"/>
            <a:ext cx="12453324" cy="163512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400" dirty="0" err="1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RoadMap</a:t>
            </a:r>
            <a:endParaRPr lang="en-US" sz="6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r>
              <a:rPr lang="en-US" sz="3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O </a:t>
            </a:r>
            <a:r>
              <a:rPr lang="en-US" sz="3200" dirty="0" err="1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Futuro</a:t>
            </a:r>
            <a:r>
              <a:rPr lang="en-US" sz="3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 do App </a:t>
            </a:r>
            <a:r>
              <a:rPr lang="en-US" sz="3200" dirty="0" err="1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Cuid</a:t>
            </a:r>
            <a:r>
              <a:rPr lang="en-US" sz="32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@</a:t>
            </a:r>
            <a:endParaRPr lang="en-US" sz="32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endParaRPr lang="en-US" sz="6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532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2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2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5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6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2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9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0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 animBg="1"/>
          <p:bldP spid="26" grpId="0"/>
          <p:bldP spid="27" grpId="0"/>
          <p:bldP spid="28" grpId="0"/>
          <p:bldP spid="2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 animBg="1"/>
          <p:bldP spid="26" grpId="0"/>
          <p:bldP spid="27" grpId="0"/>
          <p:bldP spid="28" grpId="0"/>
          <p:bldP spid="29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arallelogram 69">
            <a:extLst>
              <a:ext uri="{FF2B5EF4-FFF2-40B4-BE49-F238E27FC236}">
                <a16:creationId xmlns:a16="http://schemas.microsoft.com/office/drawing/2014/main" xmlns="" id="{96993372-6B1D-4107-A985-4709E9E468FB}"/>
              </a:ext>
            </a:extLst>
          </p:cNvPr>
          <p:cNvSpPr/>
          <p:nvPr/>
        </p:nvSpPr>
        <p:spPr>
          <a:xfrm flipV="1">
            <a:off x="3170032" y="-1"/>
            <a:ext cx="14924930" cy="13716000"/>
          </a:xfrm>
          <a:prstGeom prst="parallelogram">
            <a:avLst>
              <a:gd name="adj" fmla="val 75756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bg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7658E5F-5043-4256-9C75-DC05D8EF6297}"/>
              </a:ext>
            </a:extLst>
          </p:cNvPr>
          <p:cNvSpPr/>
          <p:nvPr/>
        </p:nvSpPr>
        <p:spPr>
          <a:xfrm>
            <a:off x="672377" y="8369381"/>
            <a:ext cx="4449620" cy="13596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Kamilla</a:t>
            </a:r>
            <a:r>
              <a:rPr lang="en-US" sz="3200" dirty="0" smtClean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 </a:t>
            </a:r>
            <a:r>
              <a:rPr lang="en-US" sz="3200" dirty="0" err="1" smtClean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Rafaella</a:t>
            </a:r>
            <a:endParaRPr lang="en-US" sz="3200" dirty="0"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  <a:p>
            <a:pPr algn="ctr"/>
            <a:r>
              <a:rPr lang="en-US" sz="2000" dirty="0" err="1" smtClean="0"/>
              <a:t>Negócios</a:t>
            </a:r>
            <a:endParaRPr lang="en-US" sz="3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C026540-D1A7-4739-97D1-55B42CF7C84D}"/>
              </a:ext>
            </a:extLst>
          </p:cNvPr>
          <p:cNvSpPr/>
          <p:nvPr/>
        </p:nvSpPr>
        <p:spPr>
          <a:xfrm>
            <a:off x="5320577" y="8369381"/>
            <a:ext cx="4449620" cy="13596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Marcelo Barbosa</a:t>
            </a:r>
            <a:endParaRPr lang="en-US" sz="3200" dirty="0"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  <a:p>
            <a:pPr algn="ctr"/>
            <a:r>
              <a:rPr lang="en-US" sz="2000" dirty="0" err="1" smtClean="0"/>
              <a:t>Desenvolvedor</a:t>
            </a:r>
            <a:endParaRPr lang="en-US" sz="32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2FAD01AB-AAE9-47B0-BC23-5E7B9C41D96F}"/>
              </a:ext>
            </a:extLst>
          </p:cNvPr>
          <p:cNvSpPr/>
          <p:nvPr/>
        </p:nvSpPr>
        <p:spPr>
          <a:xfrm>
            <a:off x="9968777" y="8369381"/>
            <a:ext cx="4449620" cy="135963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Julio Henrique</a:t>
            </a:r>
            <a:endParaRPr lang="en-US" sz="3200" dirty="0"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  <a:p>
            <a:pPr algn="ctr"/>
            <a:r>
              <a:rPr lang="en-US" sz="2000" dirty="0" err="1" smtClean="0"/>
              <a:t>Desenvolvedor</a:t>
            </a:r>
            <a:endParaRPr lang="en-US" sz="32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AA68A845-19BE-4603-A0A6-5ED989270C79}"/>
              </a:ext>
            </a:extLst>
          </p:cNvPr>
          <p:cNvSpPr/>
          <p:nvPr/>
        </p:nvSpPr>
        <p:spPr>
          <a:xfrm>
            <a:off x="14616977" y="8369381"/>
            <a:ext cx="4449620" cy="135963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Denis </a:t>
            </a:r>
            <a:r>
              <a:rPr lang="en-US" sz="3200" dirty="0" err="1" smtClean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Magalhães</a:t>
            </a:r>
            <a:endParaRPr lang="en-US" sz="3200" dirty="0"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  <a:p>
            <a:pPr algn="ctr"/>
            <a:r>
              <a:rPr lang="en-US" sz="2000" dirty="0" err="1" smtClean="0"/>
              <a:t>Desenvolvedor</a:t>
            </a:r>
            <a:endParaRPr lang="en-US" sz="32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D29673CC-D3F8-49DD-A6D7-968E64A7F922}"/>
              </a:ext>
            </a:extLst>
          </p:cNvPr>
          <p:cNvSpPr/>
          <p:nvPr/>
        </p:nvSpPr>
        <p:spPr>
          <a:xfrm>
            <a:off x="19265177" y="8369381"/>
            <a:ext cx="4449620" cy="13596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Gabriel Evangelista</a:t>
            </a:r>
            <a:endParaRPr lang="en-US" sz="3200" dirty="0"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  <a:p>
            <a:pPr algn="ctr"/>
            <a:r>
              <a:rPr lang="en-US" sz="2000" dirty="0" smtClean="0"/>
              <a:t>Design e UX</a:t>
            </a:r>
            <a:endParaRPr lang="en-US" sz="32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xmlns="" id="{885CB606-94F1-453F-907F-5453B58F3C26}"/>
              </a:ext>
            </a:extLst>
          </p:cNvPr>
          <p:cNvSpPr/>
          <p:nvPr/>
        </p:nvSpPr>
        <p:spPr>
          <a:xfrm>
            <a:off x="7410340" y="894581"/>
            <a:ext cx="921318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dirty="0" err="1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Nosso</a:t>
            </a:r>
            <a:r>
              <a:rPr lang="en-US" sz="80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 Time</a:t>
            </a:r>
            <a:endParaRPr lang="en-US" sz="8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algn="ctr"/>
            <a:r>
              <a:rPr lang="en-US" sz="40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/>
            </a:r>
            <a:br>
              <a:rPr lang="en-US" sz="40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</a:br>
            <a:r>
              <a:rPr lang="en-US" sz="4000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3º Hackathon CIAB FEBRABAN</a:t>
            </a:r>
            <a:endParaRPr lang="en-US" sz="4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2" name="Espaço Reservado para Imagem 1"/>
          <p:cNvPicPr>
            <a:picLocks noGrp="1" noChangeAspect="1"/>
          </p:cNvPicPr>
          <p:nvPr>
            <p:ph type="pic" sz="quarter" idx="4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7" b="7727"/>
          <a:stretch>
            <a:fillRect/>
          </a:stretch>
        </p:blipFill>
        <p:spPr>
          <a:xfrm>
            <a:off x="673100" y="4608513"/>
            <a:ext cx="4448175" cy="3760787"/>
          </a:xfrm>
        </p:spPr>
      </p:pic>
      <p:pic>
        <p:nvPicPr>
          <p:cNvPr id="4" name="Espaço Reservado para Imagem 3"/>
          <p:cNvPicPr>
            <a:picLocks noGrp="1" noChangeAspect="1"/>
          </p:cNvPicPr>
          <p:nvPr>
            <p:ph type="pic" sz="quarter" idx="4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7" b="5867"/>
          <a:stretch>
            <a:fillRect/>
          </a:stretch>
        </p:blipFill>
        <p:spPr>
          <a:xfrm>
            <a:off x="5321300" y="4608513"/>
            <a:ext cx="4448175" cy="3760787"/>
          </a:xfrm>
        </p:spPr>
      </p:pic>
      <p:pic>
        <p:nvPicPr>
          <p:cNvPr id="13" name="Espaço Reservado para Imagem 12"/>
          <p:cNvPicPr>
            <a:picLocks noGrp="1" noChangeAspect="1"/>
          </p:cNvPicPr>
          <p:nvPr>
            <p:ph type="pic" sz="quarter" idx="4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7" b="7727"/>
          <a:stretch>
            <a:fillRect/>
          </a:stretch>
        </p:blipFill>
        <p:spPr>
          <a:xfrm>
            <a:off x="9969500" y="4608513"/>
            <a:ext cx="4448175" cy="3760787"/>
          </a:xfrm>
        </p:spPr>
      </p:pic>
      <p:pic>
        <p:nvPicPr>
          <p:cNvPr id="17" name="Espaço Reservado para Imagem 16"/>
          <p:cNvPicPr>
            <a:picLocks noGrp="1" noChangeAspect="1"/>
          </p:cNvPicPr>
          <p:nvPr>
            <p:ph type="pic" sz="quarter" idx="4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7" b="7727"/>
          <a:stretch>
            <a:fillRect/>
          </a:stretch>
        </p:blipFill>
        <p:spPr>
          <a:xfrm>
            <a:off x="14617700" y="4608513"/>
            <a:ext cx="4448175" cy="3760787"/>
          </a:xfrm>
        </p:spPr>
      </p:pic>
      <p:pic>
        <p:nvPicPr>
          <p:cNvPr id="26" name="Espaço Reservado para Imagem 25"/>
          <p:cNvPicPr>
            <a:picLocks noGrp="1" noChangeAspect="1"/>
          </p:cNvPicPr>
          <p:nvPr>
            <p:ph type="pic" sz="quarter" idx="4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7" b="7727"/>
          <a:stretch>
            <a:fillRect/>
          </a:stretch>
        </p:blipFill>
        <p:spPr>
          <a:xfrm>
            <a:off x="19265900" y="4608513"/>
            <a:ext cx="4448175" cy="3760787"/>
          </a:xfrm>
        </p:spPr>
      </p:pic>
    </p:spTree>
    <p:extLst>
      <p:ext uri="{BB962C8B-B14F-4D97-AF65-F5344CB8AC3E}">
        <p14:creationId xmlns:p14="http://schemas.microsoft.com/office/powerpoint/2010/main" val="1440985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6" grpId="0" animBg="1"/>
      <p:bldP spid="16" grpId="0" animBg="1"/>
      <p:bldP spid="25" grpId="0" animBg="1"/>
      <p:bldP spid="34" grpId="0" animBg="1"/>
      <p:bldP spid="4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Imagem 1"/>
          <p:cNvPicPr>
            <a:picLocks noGrp="1" noChangeAspect="1"/>
          </p:cNvPicPr>
          <p:nvPr>
            <p:ph type="pic" sz="quarter" idx="4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5" r="8805"/>
          <a:stretch>
            <a:fillRect/>
          </a:stretch>
        </p:blipFill>
        <p:spPr/>
      </p:pic>
      <p:pic>
        <p:nvPicPr>
          <p:cNvPr id="3" name="Espaço Reservado para Imagem 2"/>
          <p:cNvPicPr>
            <a:picLocks noGrp="1" noChangeAspect="1"/>
          </p:cNvPicPr>
          <p:nvPr>
            <p:ph type="pic" sz="quarter" idx="4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2" r="10532"/>
          <a:stretch>
            <a:fillRect/>
          </a:stretch>
        </p:blipFill>
        <p:spPr/>
      </p:pic>
      <p:pic>
        <p:nvPicPr>
          <p:cNvPr id="5" name="Espaço Reservado para Imagem 4"/>
          <p:cNvPicPr>
            <a:picLocks noGrp="1" noChangeAspect="1"/>
          </p:cNvPicPr>
          <p:nvPr>
            <p:ph type="pic" sz="quarter" idx="4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2" r="8812"/>
          <a:stretch>
            <a:fillRect/>
          </a:stretch>
        </p:blipFill>
        <p:spPr/>
      </p:pic>
      <p:pic>
        <p:nvPicPr>
          <p:cNvPr id="8" name="Espaço Reservado para Imagem 7"/>
          <p:cNvPicPr>
            <a:picLocks noGrp="1" noChangeAspect="1"/>
          </p:cNvPicPr>
          <p:nvPr>
            <p:ph type="pic" sz="quarter" idx="4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95" r="8795"/>
          <a:stretch>
            <a:fillRect/>
          </a:stretch>
        </p:blipFill>
        <p:spPr/>
      </p:pic>
      <p:pic>
        <p:nvPicPr>
          <p:cNvPr id="6" name="Espaço Reservado para Imagem 5"/>
          <p:cNvPicPr>
            <a:picLocks noGrp="1" noChangeAspect="1"/>
          </p:cNvPicPr>
          <p:nvPr>
            <p:ph type="pic" sz="quarter" idx="39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95" r="8795"/>
          <a:stretch>
            <a:fillRect/>
          </a:stretch>
        </p:blipFill>
        <p:spPr/>
      </p:pic>
      <p:sp>
        <p:nvSpPr>
          <p:cNvPr id="59" name="Rectangle 58"/>
          <p:cNvSpPr/>
          <p:nvPr/>
        </p:nvSpPr>
        <p:spPr>
          <a:xfrm>
            <a:off x="-115911" y="0"/>
            <a:ext cx="24475880" cy="13782264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bg2">
                  <a:alpha val="76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17" name="TextBox 16"/>
          <p:cNvSpPr txBox="1"/>
          <p:nvPr/>
        </p:nvSpPr>
        <p:spPr>
          <a:xfrm>
            <a:off x="5757435" y="4798240"/>
            <a:ext cx="1287230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</a:rPr>
              <a:t>Controle</a:t>
            </a:r>
            <a:r>
              <a:rPr lang="en-US" sz="8800" dirty="0">
                <a:solidFill>
                  <a:schemeClr val="bg1"/>
                </a:solidFill>
              </a:rPr>
              <a:t> dos </a:t>
            </a:r>
            <a:r>
              <a:rPr lang="en-US" sz="8800" dirty="0" err="1">
                <a:solidFill>
                  <a:schemeClr val="bg1"/>
                </a:solidFill>
              </a:rPr>
              <a:t>seus</a:t>
            </a:r>
            <a:r>
              <a:rPr lang="en-US" sz="8800" dirty="0">
                <a:solidFill>
                  <a:schemeClr val="bg1"/>
                </a:solidFill>
              </a:rPr>
              <a:t> Dados</a:t>
            </a:r>
            <a:endParaRPr lang="en-US" sz="8800" dirty="0">
              <a:solidFill>
                <a:schemeClr val="bg1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1256115" y="8407104"/>
            <a:ext cx="1874944" cy="406696"/>
            <a:chOff x="5627264" y="572831"/>
            <a:chExt cx="937472" cy="203348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5743832" y="572831"/>
              <a:ext cx="70433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627264" y="674505"/>
              <a:ext cx="937472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5915283" y="776179"/>
              <a:ext cx="36143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17"/>
          <p:cNvSpPr/>
          <p:nvPr/>
        </p:nvSpPr>
        <p:spPr>
          <a:xfrm>
            <a:off x="4817427" y="6779211"/>
            <a:ext cx="14752320" cy="61927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07000"/>
              </a:lnSpc>
              <a:tabLst>
                <a:tab pos="1163320" algn="l"/>
                <a:tab pos="2326640" algn="l"/>
                <a:tab pos="3489960" algn="l"/>
                <a:tab pos="4653280" algn="l"/>
                <a:tab pos="5816600" algn="l"/>
                <a:tab pos="6979920" algn="l"/>
                <a:tab pos="8143240" algn="l"/>
                <a:tab pos="9306560" algn="l"/>
                <a:tab pos="10469880" algn="l"/>
                <a:tab pos="11633200" algn="l"/>
                <a:tab pos="12796520" algn="l"/>
                <a:tab pos="13959840" algn="l"/>
                <a:tab pos="15123160" algn="l"/>
                <a:tab pos="16286480" algn="l"/>
                <a:tab pos="17449800" algn="l"/>
                <a:tab pos="18613120" algn="l"/>
              </a:tabLst>
            </a:pPr>
            <a:r>
              <a:rPr lang="en-US" sz="3200" dirty="0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A </a:t>
            </a:r>
            <a:r>
              <a:rPr lang="en-US" sz="3200" dirty="0" err="1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partir</a:t>
            </a:r>
            <a:r>
              <a:rPr lang="en-US" sz="3200" dirty="0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de </a:t>
            </a:r>
            <a:r>
              <a:rPr lang="en-US" sz="3200" dirty="0" err="1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hoje</a:t>
            </a:r>
            <a:r>
              <a:rPr lang="en-US" sz="3200" dirty="0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os</a:t>
            </a:r>
            <a:r>
              <a:rPr lang="en-US" sz="3200" dirty="0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dados </a:t>
            </a:r>
            <a:r>
              <a:rPr lang="en-US" sz="3200" dirty="0" err="1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estão</a:t>
            </a:r>
            <a:r>
              <a:rPr lang="en-US" sz="3200" dirty="0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na</a:t>
            </a:r>
            <a:r>
              <a:rPr lang="en-US" sz="3200" dirty="0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ponta</a:t>
            </a:r>
            <a:r>
              <a:rPr lang="en-US" sz="3200" dirty="0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do </a:t>
            </a:r>
            <a:r>
              <a:rPr lang="en-US" sz="3200" dirty="0" err="1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seus</a:t>
            </a:r>
            <a:r>
              <a:rPr lang="en-US" sz="3200" dirty="0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dedos</a:t>
            </a:r>
            <a:r>
              <a:rPr lang="en-US" sz="3200" dirty="0" smtClean="0">
                <a:solidFill>
                  <a:schemeClr val="bg1"/>
                </a:solidFill>
                <a:latin typeface="Roboto Light" panose="02000000000000000000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endParaRPr lang="en-US" sz="2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6628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Model X">
      <a:dk1>
        <a:srgbClr val="272E3A"/>
      </a:dk1>
      <a:lt1>
        <a:srgbClr val="FFFFFF"/>
      </a:lt1>
      <a:dk2>
        <a:srgbClr val="00A3DA"/>
      </a:dk2>
      <a:lt2>
        <a:srgbClr val="0CA8DA"/>
      </a:lt2>
      <a:accent1>
        <a:srgbClr val="56CADC"/>
      </a:accent1>
      <a:accent2>
        <a:srgbClr val="49C4DB"/>
      </a:accent2>
      <a:accent3>
        <a:srgbClr val="3DBEDB"/>
      </a:accent3>
      <a:accent4>
        <a:srgbClr val="31B9DB"/>
      </a:accent4>
      <a:accent5>
        <a:srgbClr val="24B3DA"/>
      </a:accent5>
      <a:accent6>
        <a:srgbClr val="18AEDA"/>
      </a:accent6>
      <a:hlink>
        <a:srgbClr val="2F8299"/>
      </a:hlink>
      <a:folHlink>
        <a:srgbClr val="8C8C8C"/>
      </a:folHlink>
    </a:clrScheme>
    <a:fontScheme name="Model X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bg2">
                <a:alpha val="76000"/>
              </a:schemeClr>
            </a:gs>
          </a:gsLst>
          <a:path path="circle">
            <a:fillToRect l="100000" t="100000"/>
          </a:path>
          <a:tileRect r="-100000" b="-100000"/>
        </a:gradFill>
        <a:ln>
          <a:noFill/>
        </a:ln>
      </a:spPr>
      <a:bodyPr rtlCol="0" anchor="ctr"/>
      <a:lstStyle>
        <a:defPPr algn="ctr">
          <a:defRPr sz="36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2_Ion">
  <a:themeElements>
    <a:clrScheme name="Nova">
      <a:dk1>
        <a:srgbClr val="283147"/>
      </a:dk1>
      <a:lt1>
        <a:srgbClr val="FFFFFF"/>
      </a:lt1>
      <a:dk2>
        <a:srgbClr val="3598FE"/>
      </a:dk2>
      <a:lt2>
        <a:srgbClr val="3598FE"/>
      </a:lt2>
      <a:accent1>
        <a:srgbClr val="3598FE"/>
      </a:accent1>
      <a:accent2>
        <a:srgbClr val="3598FE"/>
      </a:accent2>
      <a:accent3>
        <a:srgbClr val="3598FE"/>
      </a:accent3>
      <a:accent4>
        <a:srgbClr val="3598FE"/>
      </a:accent4>
      <a:accent5>
        <a:srgbClr val="3598FE"/>
      </a:accent5>
      <a:accent6>
        <a:srgbClr val="3598FE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 Theme">
  <a:themeElements>
    <a:clrScheme name="Nova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Theme">
  <a:themeElements>
    <a:clrScheme name="Massive X V.2.6 - Blue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Theme">
  <a:themeElements>
    <a:clrScheme name="Massive X V.2.6 - Blue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Office Theme">
  <a:themeElements>
    <a:clrScheme name="Massive X V.2.6 - Blue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12152</TotalTime>
  <Words>149</Words>
  <Application>Microsoft Office PowerPoint</Application>
  <PresentationFormat>Personalizar</PresentationFormat>
  <Paragraphs>46</Paragraphs>
  <Slides>9</Slides>
  <Notes>0</Notes>
  <HiddenSlides>0</HiddenSlides>
  <MMClips>2</MMClips>
  <ScaleCrop>false</ScaleCrop>
  <HeadingPairs>
    <vt:vector size="4" baseType="variant">
      <vt:variant>
        <vt:lpstr>Tema</vt:lpstr>
      </vt:variant>
      <vt:variant>
        <vt:i4>6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Ion</vt:lpstr>
      <vt:lpstr>2_Ion</vt:lpstr>
      <vt:lpstr>Office Theme</vt:lpstr>
      <vt:lpstr>1_Office Theme</vt:lpstr>
      <vt:lpstr>2_Office Theme</vt:lpstr>
      <vt:lpstr>3_Office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Marcelo Barbosa</cp:lastModifiedBy>
  <cp:revision>703</cp:revision>
  <dcterms:created xsi:type="dcterms:W3CDTF">2017-10-27T02:31:07Z</dcterms:created>
  <dcterms:modified xsi:type="dcterms:W3CDTF">2019-06-09T16:20:44Z</dcterms:modified>
</cp:coreProperties>
</file>